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48" r:id="rId5"/>
  </p:sldMasterIdLst>
  <p:notesMasterIdLst>
    <p:notesMasterId r:id="rId39"/>
  </p:notesMasterIdLst>
  <p:handoutMasterIdLst>
    <p:handoutMasterId r:id="rId40"/>
  </p:handoutMasterIdLst>
  <p:sldIdLst>
    <p:sldId id="288" r:id="rId6"/>
    <p:sldId id="273" r:id="rId7"/>
    <p:sldId id="275" r:id="rId8"/>
    <p:sldId id="282" r:id="rId9"/>
    <p:sldId id="289" r:id="rId10"/>
    <p:sldId id="290" r:id="rId11"/>
    <p:sldId id="308" r:id="rId12"/>
    <p:sldId id="261" r:id="rId13"/>
    <p:sldId id="307" r:id="rId14"/>
    <p:sldId id="259" r:id="rId15"/>
    <p:sldId id="281" r:id="rId16"/>
    <p:sldId id="306" r:id="rId17"/>
    <p:sldId id="311" r:id="rId18"/>
    <p:sldId id="305" r:id="rId19"/>
    <p:sldId id="291" r:id="rId20"/>
    <p:sldId id="309" r:id="rId21"/>
    <p:sldId id="287" r:id="rId22"/>
    <p:sldId id="283" r:id="rId23"/>
    <p:sldId id="302" r:id="rId24"/>
    <p:sldId id="293" r:id="rId25"/>
    <p:sldId id="295" r:id="rId26"/>
    <p:sldId id="292" r:id="rId27"/>
    <p:sldId id="294" r:id="rId28"/>
    <p:sldId id="310" r:id="rId29"/>
    <p:sldId id="277" r:id="rId30"/>
    <p:sldId id="312" r:id="rId31"/>
    <p:sldId id="298" r:id="rId32"/>
    <p:sldId id="303" r:id="rId33"/>
    <p:sldId id="299" r:id="rId34"/>
    <p:sldId id="300" r:id="rId35"/>
    <p:sldId id="301" r:id="rId36"/>
    <p:sldId id="297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A3255-3DC4-4232-9BE6-4A8B76A90A87}" v="131" dt="2024-12-03T20:28:48.721"/>
    <p1510:client id="{08E4F9C2-E30A-46E4-8730-3C8EDB324969}" v="190" dt="2024-12-04T21:14:10.770"/>
    <p1510:client id="{099CB824-9DCC-4F75-9E33-B42131F6DA24}" v="72" dt="2024-12-04T15:54:19.910"/>
    <p1510:client id="{20D026BC-A1B5-46E1-8D39-3EC12D3531ED}" v="222" dt="2024-12-04T03:53:23.477"/>
    <p1510:client id="{3053F144-BE74-494F-8C38-E5BABD0E5DF5}" v="246" dt="2024-12-04T16:41:06.655"/>
    <p1510:client id="{38DB9C13-DD96-4324-9753-79D16F71596E}" v="441" dt="2024-12-04T02:52:04.505"/>
    <p1510:client id="{41B0AC47-6A6B-4F2C-882B-D06F82C1B4A3}" v="440" dt="2024-12-04T05:03:11.775"/>
    <p1510:client id="{49D974D7-29E3-49FA-B6F8-323D1B871B90}" v="124" dt="2024-12-04T17:42:34.458"/>
    <p1510:client id="{5ED6C6D7-DC6C-4938-B67F-FE1A8B92B48B}" v="4" dt="2024-12-05T01:58:40.852"/>
    <p1510:client id="{60017DF5-FD62-4D10-A46D-E7C021078138}" v="2336" dt="2024-12-04T03:08:11.905"/>
    <p1510:client id="{7888F48E-4109-41EF-8A32-8DAC485C3AF3}" v="135" dt="2024-12-04T03:03:13.903"/>
    <p1510:client id="{992680C1-4243-4F73-A67C-8124A9DE58F0}" v="332" dt="2024-12-04T02:52:33.929"/>
    <p1510:client id="{9D3499D3-5646-467A-94F0-5EEB266B2AA0}" v="131" dt="2024-12-04T22:23:29.714"/>
    <p1510:client id="{C12190F9-BA27-48FB-9109-155C5B5DEF45}" v="5" dt="2024-12-04T01:28:51.897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u Khue Nguyen Khac" userId="41zJ1LbGwkbEWFDME36H2XxhIovitOD4RY0J19yumig=" providerId="None" clId="Web-{C12190F9-BA27-48FB-9109-155C5B5DEF45}"/>
    <pc:docChg chg="modSld">
      <pc:chgData name="Nhu Khue Nguyen Khac" userId="41zJ1LbGwkbEWFDME36H2XxhIovitOD4RY0J19yumig=" providerId="None" clId="Web-{C12190F9-BA27-48FB-9109-155C5B5DEF45}" dt="2024-12-04T01:28:51.897" v="4" actId="14100"/>
      <pc:docMkLst>
        <pc:docMk/>
      </pc:docMkLst>
      <pc:sldChg chg="modSp">
        <pc:chgData name="Nhu Khue Nguyen Khac" userId="41zJ1LbGwkbEWFDME36H2XxhIovitOD4RY0J19yumig=" providerId="None" clId="Web-{C12190F9-BA27-48FB-9109-155C5B5DEF45}" dt="2024-12-04T01:28:51.897" v="4" actId="14100"/>
        <pc:sldMkLst>
          <pc:docMk/>
          <pc:sldMk cId="3221568206" sldId="295"/>
        </pc:sldMkLst>
        <pc:spChg chg="mod">
          <ac:chgData name="Nhu Khue Nguyen Khac" userId="41zJ1LbGwkbEWFDME36H2XxhIovitOD4RY0J19yumig=" providerId="None" clId="Web-{C12190F9-BA27-48FB-9109-155C5B5DEF45}" dt="2024-12-04T01:28:51.897" v="4" actId="14100"/>
          <ac:spMkLst>
            <pc:docMk/>
            <pc:sldMk cId="3221568206" sldId="295"/>
            <ac:spMk id="2" creationId="{22117B13-83C3-73CE-255E-24EC53D997B7}"/>
          </ac:spMkLst>
        </pc:spChg>
        <pc:spChg chg="mod">
          <ac:chgData name="Nhu Khue Nguyen Khac" userId="41zJ1LbGwkbEWFDME36H2XxhIovitOD4RY0J19yumig=" providerId="None" clId="Web-{C12190F9-BA27-48FB-9109-155C5B5DEF45}" dt="2024-12-04T01:28:35.162" v="3" actId="14100"/>
          <ac:spMkLst>
            <pc:docMk/>
            <pc:sldMk cId="3221568206" sldId="295"/>
            <ac:spMk id="4" creationId="{250D4176-7766-ED3A-4BEB-AD358FD4CA65}"/>
          </ac:spMkLst>
        </pc:spChg>
        <pc:picChg chg="mod">
          <ac:chgData name="Nhu Khue Nguyen Khac" userId="41zJ1LbGwkbEWFDME36H2XxhIovitOD4RY0J19yumig=" providerId="None" clId="Web-{C12190F9-BA27-48FB-9109-155C5B5DEF45}" dt="2024-12-04T01:28:23.473" v="1" actId="1076"/>
          <ac:picMkLst>
            <pc:docMk/>
            <pc:sldMk cId="3221568206" sldId="295"/>
            <ac:picMk id="5" creationId="{70A797EC-B211-50B9-4D05-A2E838F203FE}"/>
          </ac:picMkLst>
        </pc:picChg>
      </pc:sldChg>
    </pc:docChg>
  </pc:docChgLst>
  <pc:docChgLst>
    <pc:chgData name="Dave Widjaja" userId="a08tb1uajV3QCZIKJatmZeWgz2nyYt4/gsvCOJVxPUQ=" providerId="None" clId="Web-{099CB824-9DCC-4F75-9E33-B42131F6DA24}"/>
    <pc:docChg chg="modSld">
      <pc:chgData name="Dave Widjaja" userId="a08tb1uajV3QCZIKJatmZeWgz2nyYt4/gsvCOJVxPUQ=" providerId="None" clId="Web-{099CB824-9DCC-4F75-9E33-B42131F6DA24}" dt="2024-12-04T15:54:19.910" v="69" actId="20577"/>
      <pc:docMkLst>
        <pc:docMk/>
      </pc:docMkLst>
      <pc:sldChg chg="modSp">
        <pc:chgData name="Dave Widjaja" userId="a08tb1uajV3QCZIKJatmZeWgz2nyYt4/gsvCOJVxPUQ=" providerId="None" clId="Web-{099CB824-9DCC-4F75-9E33-B42131F6DA24}" dt="2024-12-04T15:54:19.910" v="69" actId="20577"/>
        <pc:sldMkLst>
          <pc:docMk/>
          <pc:sldMk cId="2537578723" sldId="297"/>
        </pc:sldMkLst>
        <pc:spChg chg="mod">
          <ac:chgData name="Dave Widjaja" userId="a08tb1uajV3QCZIKJatmZeWgz2nyYt4/gsvCOJVxPUQ=" providerId="None" clId="Web-{099CB824-9DCC-4F75-9E33-B42131F6DA24}" dt="2024-12-04T15:54:19.910" v="69" actId="20577"/>
          <ac:spMkLst>
            <pc:docMk/>
            <pc:sldMk cId="2537578723" sldId="297"/>
            <ac:spMk id="3" creationId="{05948542-FCE1-3AE6-C6C9-17975609DF70}"/>
          </ac:spMkLst>
        </pc:spChg>
      </pc:sldChg>
      <pc:sldChg chg="modSp">
        <pc:chgData name="Dave Widjaja" userId="a08tb1uajV3QCZIKJatmZeWgz2nyYt4/gsvCOJVxPUQ=" providerId="None" clId="Web-{099CB824-9DCC-4F75-9E33-B42131F6DA24}" dt="2024-12-04T15:53:59.628" v="39" actId="20577"/>
        <pc:sldMkLst>
          <pc:docMk/>
          <pc:sldMk cId="2444171830" sldId="301"/>
        </pc:sldMkLst>
        <pc:spChg chg="mod">
          <ac:chgData name="Dave Widjaja" userId="a08tb1uajV3QCZIKJatmZeWgz2nyYt4/gsvCOJVxPUQ=" providerId="None" clId="Web-{099CB824-9DCC-4F75-9E33-B42131F6DA24}" dt="2024-12-04T15:53:59.628" v="39" actId="20577"/>
          <ac:spMkLst>
            <pc:docMk/>
            <pc:sldMk cId="2444171830" sldId="301"/>
            <ac:spMk id="3" creationId="{8D2BA737-60F8-41C7-197E-65D6FD780CEE}"/>
          </ac:spMkLst>
        </pc:spChg>
      </pc:sldChg>
    </pc:docChg>
  </pc:docChgLst>
  <pc:docChgLst>
    <pc:chgData name="Keerthanaa Ellur" userId="HfJ8EJpDfgrSV90cSgllV5GQzfXBqfxi/KUCrcqhIoA=" providerId="None" clId="Web-{07BA3255-3DC4-4232-9BE6-4A8B76A90A87}"/>
    <pc:docChg chg="addSld delSld modSld sldOrd">
      <pc:chgData name="Keerthanaa Ellur" userId="HfJ8EJpDfgrSV90cSgllV5GQzfXBqfxi/KUCrcqhIoA=" providerId="None" clId="Web-{07BA3255-3DC4-4232-9BE6-4A8B76A90A87}" dt="2024-12-03T20:28:48.721" v="132" actId="20577"/>
      <pc:docMkLst>
        <pc:docMk/>
      </pc:docMkLst>
      <pc:sldChg chg="delSp modSp mod modClrScheme chgLayout">
        <pc:chgData name="Keerthanaa Ellur" userId="HfJ8EJpDfgrSV90cSgllV5GQzfXBqfxi/KUCrcqhIoA=" providerId="None" clId="Web-{07BA3255-3DC4-4232-9BE6-4A8B76A90A87}" dt="2024-12-03T20:17:19.313" v="23" actId="20577"/>
        <pc:sldMkLst>
          <pc:docMk/>
          <pc:sldMk cId="1994246962" sldId="277"/>
        </pc:sldMkLst>
        <pc:spChg chg="mod ord">
          <ac:chgData name="Keerthanaa Ellur" userId="HfJ8EJpDfgrSV90cSgllV5GQzfXBqfxi/KUCrcqhIoA=" providerId="None" clId="Web-{07BA3255-3DC4-4232-9BE6-4A8B76A90A87}" dt="2024-12-03T20:16:47.092" v="17" actId="20577"/>
          <ac:spMkLst>
            <pc:docMk/>
            <pc:sldMk cId="1994246962" sldId="277"/>
            <ac:spMk id="2" creationId="{5D030A76-B788-B363-104E-266B7C7F7208}"/>
          </ac:spMkLst>
        </pc:spChg>
        <pc:spChg chg="mod ord">
          <ac:chgData name="Keerthanaa Ellur" userId="HfJ8EJpDfgrSV90cSgllV5GQzfXBqfxi/KUCrcqhIoA=" providerId="None" clId="Web-{07BA3255-3DC4-4232-9BE6-4A8B76A90A87}" dt="2024-12-03T20:17:19.313" v="23" actId="20577"/>
          <ac:spMkLst>
            <pc:docMk/>
            <pc:sldMk cId="1994246962" sldId="277"/>
            <ac:spMk id="3" creationId="{05948542-FCE1-3AE6-C6C9-17975609DF70}"/>
          </ac:spMkLst>
        </pc:spChg>
        <pc:spChg chg="del mod ord">
          <ac:chgData name="Keerthanaa Ellur" userId="HfJ8EJpDfgrSV90cSgllV5GQzfXBqfxi/KUCrcqhIoA=" providerId="None" clId="Web-{07BA3255-3DC4-4232-9BE6-4A8B76A90A87}" dt="2024-12-03T20:16:29.465" v="10"/>
          <ac:spMkLst>
            <pc:docMk/>
            <pc:sldMk cId="1994246962" sldId="277"/>
            <ac:spMk id="4" creationId="{3EE67564-0457-E486-97D0-8109D2C97B3F}"/>
          </ac:spMkLst>
        </pc:spChg>
      </pc:sldChg>
      <pc:sldChg chg="add del replId">
        <pc:chgData name="Keerthanaa Ellur" userId="HfJ8EJpDfgrSV90cSgllV5GQzfXBqfxi/KUCrcqhIoA=" providerId="None" clId="Web-{07BA3255-3DC4-4232-9BE6-4A8B76A90A87}" dt="2024-12-03T20:18:56.069" v="24"/>
        <pc:sldMkLst>
          <pc:docMk/>
          <pc:sldMk cId="506259690" sldId="296"/>
        </pc:sldMkLst>
      </pc:sldChg>
      <pc:sldChg chg="modSp add replId">
        <pc:chgData name="Keerthanaa Ellur" userId="HfJ8EJpDfgrSV90cSgllV5GQzfXBqfxi/KUCrcqhIoA=" providerId="None" clId="Web-{07BA3255-3DC4-4232-9BE6-4A8B76A90A87}" dt="2024-12-03T20:28:48.721" v="132" actId="20577"/>
        <pc:sldMkLst>
          <pc:docMk/>
          <pc:sldMk cId="2537578723" sldId="297"/>
        </pc:sldMkLst>
        <pc:spChg chg="mod">
          <ac:chgData name="Keerthanaa Ellur" userId="HfJ8EJpDfgrSV90cSgllV5GQzfXBqfxi/KUCrcqhIoA=" providerId="None" clId="Web-{07BA3255-3DC4-4232-9BE6-4A8B76A90A87}" dt="2024-12-03T20:28:48.721" v="132" actId="20577"/>
          <ac:spMkLst>
            <pc:docMk/>
            <pc:sldMk cId="2537578723" sldId="297"/>
            <ac:spMk id="3" creationId="{05948542-FCE1-3AE6-C6C9-17975609DF70}"/>
          </ac:spMkLst>
        </pc:spChg>
      </pc:sldChg>
      <pc:sldChg chg="modSp add replId">
        <pc:chgData name="Keerthanaa Ellur" userId="HfJ8EJpDfgrSV90cSgllV5GQzfXBqfxi/KUCrcqhIoA=" providerId="None" clId="Web-{07BA3255-3DC4-4232-9BE6-4A8B76A90A87}" dt="2024-12-03T20:23:26.870" v="118" actId="20577"/>
        <pc:sldMkLst>
          <pc:docMk/>
          <pc:sldMk cId="691522292" sldId="298"/>
        </pc:sldMkLst>
        <pc:spChg chg="mod">
          <ac:chgData name="Keerthanaa Ellur" userId="HfJ8EJpDfgrSV90cSgllV5GQzfXBqfxi/KUCrcqhIoA=" providerId="None" clId="Web-{07BA3255-3DC4-4232-9BE6-4A8B76A90A87}" dt="2024-12-03T20:23:26.870" v="118" actId="20577"/>
          <ac:spMkLst>
            <pc:docMk/>
            <pc:sldMk cId="691522292" sldId="298"/>
            <ac:spMk id="2" creationId="{5D030A76-B788-B363-104E-266B7C7F7208}"/>
          </ac:spMkLst>
        </pc:spChg>
        <pc:spChg chg="mod">
          <ac:chgData name="Keerthanaa Ellur" userId="HfJ8EJpDfgrSV90cSgllV5GQzfXBqfxi/KUCrcqhIoA=" providerId="None" clId="Web-{07BA3255-3DC4-4232-9BE6-4A8B76A90A87}" dt="2024-12-03T20:23:25.557" v="116" actId="20577"/>
          <ac:spMkLst>
            <pc:docMk/>
            <pc:sldMk cId="691522292" sldId="298"/>
            <ac:spMk id="3" creationId="{05948542-FCE1-3AE6-C6C9-17975609DF70}"/>
          </ac:spMkLst>
        </pc:spChg>
      </pc:sldChg>
      <pc:sldChg chg="modSp add ord replId">
        <pc:chgData name="Keerthanaa Ellur" userId="HfJ8EJpDfgrSV90cSgllV5GQzfXBqfxi/KUCrcqhIoA=" providerId="None" clId="Web-{07BA3255-3DC4-4232-9BE6-4A8B76A90A87}" dt="2024-12-03T20:24:51.298" v="128" actId="20577"/>
        <pc:sldMkLst>
          <pc:docMk/>
          <pc:sldMk cId="908612201" sldId="299"/>
        </pc:sldMkLst>
        <pc:spChg chg="mod">
          <ac:chgData name="Keerthanaa Ellur" userId="HfJ8EJpDfgrSV90cSgllV5GQzfXBqfxi/KUCrcqhIoA=" providerId="None" clId="Web-{07BA3255-3DC4-4232-9BE6-4A8B76A90A87}" dt="2024-12-03T20:24:51.298" v="128" actId="20577"/>
          <ac:spMkLst>
            <pc:docMk/>
            <pc:sldMk cId="908612201" sldId="299"/>
            <ac:spMk id="2" creationId="{5D030A76-B788-B363-104E-266B7C7F7208}"/>
          </ac:spMkLst>
        </pc:spChg>
        <pc:spChg chg="mod">
          <ac:chgData name="Keerthanaa Ellur" userId="HfJ8EJpDfgrSV90cSgllV5GQzfXBqfxi/KUCrcqhIoA=" providerId="None" clId="Web-{07BA3255-3DC4-4232-9BE6-4A8B76A90A87}" dt="2024-12-03T20:24:39.656" v="125" actId="20577"/>
          <ac:spMkLst>
            <pc:docMk/>
            <pc:sldMk cId="908612201" sldId="299"/>
            <ac:spMk id="3" creationId="{05948542-FCE1-3AE6-C6C9-17975609DF70}"/>
          </ac:spMkLst>
        </pc:spChg>
      </pc:sldChg>
      <pc:sldChg chg="add del replId">
        <pc:chgData name="Keerthanaa Ellur" userId="HfJ8EJpDfgrSV90cSgllV5GQzfXBqfxi/KUCrcqhIoA=" providerId="None" clId="Web-{07BA3255-3DC4-4232-9BE6-4A8B76A90A87}" dt="2024-12-03T20:23:29.839" v="119"/>
        <pc:sldMkLst>
          <pc:docMk/>
          <pc:sldMk cId="2209069457" sldId="299"/>
        </pc:sldMkLst>
      </pc:sldChg>
    </pc:docChg>
  </pc:docChgLst>
  <pc:docChgLst>
    <pc:chgData name="Jean Millan" userId="HHAwUipQPRBWM6EAgu5kVmw+5ZnRHIHMJWResuxeFj0=" providerId="None" clId="Web-{60017DF5-FD62-4D10-A46D-E7C021078138}"/>
    <pc:docChg chg="modSld sldOrd">
      <pc:chgData name="Jean Millan" userId="HHAwUipQPRBWM6EAgu5kVmw+5ZnRHIHMJWResuxeFj0=" providerId="None" clId="Web-{60017DF5-FD62-4D10-A46D-E7C021078138}" dt="2024-12-04T03:08:10.436" v="1721" actId="20577"/>
      <pc:docMkLst>
        <pc:docMk/>
      </pc:docMkLst>
      <pc:sldChg chg="addSp delSp modSp ord">
        <pc:chgData name="Jean Millan" userId="HHAwUipQPRBWM6EAgu5kVmw+5ZnRHIHMJWResuxeFj0=" providerId="None" clId="Web-{60017DF5-FD62-4D10-A46D-E7C021078138}" dt="2024-12-04T03:08:10.436" v="1721" actId="20577"/>
        <pc:sldMkLst>
          <pc:docMk/>
          <pc:sldMk cId="1958432151" sldId="292"/>
        </pc:sldMkLst>
        <pc:spChg chg="mod">
          <ac:chgData name="Jean Millan" userId="HHAwUipQPRBWM6EAgu5kVmw+5ZnRHIHMJWResuxeFj0=" providerId="None" clId="Web-{60017DF5-FD62-4D10-A46D-E7C021078138}" dt="2024-12-04T03:05:15.717" v="1661" actId="1076"/>
          <ac:spMkLst>
            <pc:docMk/>
            <pc:sldMk cId="1958432151" sldId="292"/>
            <ac:spMk id="2" creationId="{314C27C8-165C-5513-DB4B-9D840097C545}"/>
          </ac:spMkLst>
        </pc:spChg>
        <pc:spChg chg="add del">
          <ac:chgData name="Jean Millan" userId="HHAwUipQPRBWM6EAgu5kVmw+5ZnRHIHMJWResuxeFj0=" providerId="None" clId="Web-{60017DF5-FD62-4D10-A46D-E7C021078138}" dt="2024-12-04T03:05:45.003" v="1673"/>
          <ac:spMkLst>
            <pc:docMk/>
            <pc:sldMk cId="1958432151" sldId="292"/>
            <ac:spMk id="3" creationId="{48BD4B79-D4EB-F24B-3FF9-23E846C82CB5}"/>
          </ac:spMkLst>
        </pc:spChg>
        <pc:spChg chg="add del">
          <ac:chgData name="Jean Millan" userId="HHAwUipQPRBWM6EAgu5kVmw+5ZnRHIHMJWResuxeFj0=" providerId="None" clId="Web-{60017DF5-FD62-4D10-A46D-E7C021078138}" dt="2024-12-04T01:27:26.126" v="902"/>
          <ac:spMkLst>
            <pc:docMk/>
            <pc:sldMk cId="1958432151" sldId="292"/>
            <ac:spMk id="3" creationId="{909EBDA0-9184-158C-F40B-B4278213BBAD}"/>
          </ac:spMkLst>
        </pc:spChg>
        <pc:spChg chg="del">
          <ac:chgData name="Jean Millan" userId="HHAwUipQPRBWM6EAgu5kVmw+5ZnRHIHMJWResuxeFj0=" providerId="None" clId="Web-{60017DF5-FD62-4D10-A46D-E7C021078138}" dt="2024-12-04T00:41:43.472" v="0"/>
          <ac:spMkLst>
            <pc:docMk/>
            <pc:sldMk cId="1958432151" sldId="292"/>
            <ac:spMk id="3" creationId="{FACE640F-7F5A-BDB7-205D-765FA80B6796}"/>
          </ac:spMkLst>
        </pc:spChg>
        <pc:spChg chg="del">
          <ac:chgData name="Jean Millan" userId="HHAwUipQPRBWM6EAgu5kVmw+5ZnRHIHMJWResuxeFj0=" providerId="None" clId="Web-{60017DF5-FD62-4D10-A46D-E7C021078138}" dt="2024-12-04T00:42:41.599" v="5"/>
          <ac:spMkLst>
            <pc:docMk/>
            <pc:sldMk cId="1958432151" sldId="292"/>
            <ac:spMk id="4" creationId="{83302BFD-960F-CBB3-E984-CDC12813A10C}"/>
          </ac:spMkLst>
        </pc:spChg>
        <pc:spChg chg="add mod">
          <ac:chgData name="Jean Millan" userId="HHAwUipQPRBWM6EAgu5kVmw+5ZnRHIHMJWResuxeFj0=" providerId="None" clId="Web-{60017DF5-FD62-4D10-A46D-E7C021078138}" dt="2024-12-04T03:06:03.723" v="1681" actId="1076"/>
          <ac:spMkLst>
            <pc:docMk/>
            <pc:sldMk cId="1958432151" sldId="292"/>
            <ac:spMk id="4" creationId="{F8BD787A-1B71-9329-6847-30DB84ACA123}"/>
          </ac:spMkLst>
        </pc:spChg>
        <pc:spChg chg="add mod">
          <ac:chgData name="Jean Millan" userId="HHAwUipQPRBWM6EAgu5kVmw+5ZnRHIHMJWResuxeFj0=" providerId="None" clId="Web-{60017DF5-FD62-4D10-A46D-E7C021078138}" dt="2024-12-04T03:08:10.436" v="1721" actId="20577"/>
          <ac:spMkLst>
            <pc:docMk/>
            <pc:sldMk cId="1958432151" sldId="292"/>
            <ac:spMk id="5" creationId="{0C4713CC-6B84-65EB-739A-CD5C071987E8}"/>
          </ac:spMkLst>
        </pc:spChg>
        <pc:spChg chg="add del mod">
          <ac:chgData name="Jean Millan" userId="HHAwUipQPRBWM6EAgu5kVmw+5ZnRHIHMJWResuxeFj0=" providerId="None" clId="Web-{60017DF5-FD62-4D10-A46D-E7C021078138}" dt="2024-12-04T00:42:47.411" v="6"/>
          <ac:spMkLst>
            <pc:docMk/>
            <pc:sldMk cId="1958432151" sldId="292"/>
            <ac:spMk id="7" creationId="{0D3B3AC2-BCE8-2787-B839-F2D2D363E8B6}"/>
          </ac:spMkLst>
        </pc:spChg>
        <pc:picChg chg="add del mod ord">
          <ac:chgData name="Jean Millan" userId="HHAwUipQPRBWM6EAgu5kVmw+5ZnRHIHMJWResuxeFj0=" providerId="None" clId="Web-{60017DF5-FD62-4D10-A46D-E7C021078138}" dt="2024-12-04T00:41:56.394" v="4"/>
          <ac:picMkLst>
            <pc:docMk/>
            <pc:sldMk cId="1958432151" sldId="292"/>
            <ac:picMk id="5" creationId="{02E44350-6109-3CF4-3018-B1DD7605BDCE}"/>
          </ac:picMkLst>
        </pc:picChg>
        <pc:picChg chg="add mod ord">
          <ac:chgData name="Jean Millan" userId="HHAwUipQPRBWM6EAgu5kVmw+5ZnRHIHMJWResuxeFj0=" providerId="None" clId="Web-{60017DF5-FD62-4D10-A46D-E7C021078138}" dt="2024-12-04T03:05:18.920" v="1662" actId="1076"/>
          <ac:picMkLst>
            <pc:docMk/>
            <pc:sldMk cId="1958432151" sldId="292"/>
            <ac:picMk id="8" creationId="{ADD30CF4-3D48-BA13-E3EC-B61193279C93}"/>
          </ac:picMkLst>
        </pc:picChg>
        <pc:picChg chg="add mod ord">
          <ac:chgData name="Jean Millan" userId="HHAwUipQPRBWM6EAgu5kVmw+5ZnRHIHMJWResuxeFj0=" providerId="None" clId="Web-{60017DF5-FD62-4D10-A46D-E7C021078138}" dt="2024-12-04T03:05:20.420" v="1663" actId="1076"/>
          <ac:picMkLst>
            <pc:docMk/>
            <pc:sldMk cId="1958432151" sldId="292"/>
            <ac:picMk id="9" creationId="{4805482F-B930-B54A-36F5-253E6F931541}"/>
          </ac:picMkLst>
        </pc:picChg>
      </pc:sldChg>
      <pc:sldChg chg="addSp delSp modSp">
        <pc:chgData name="Jean Millan" userId="HHAwUipQPRBWM6EAgu5kVmw+5ZnRHIHMJWResuxeFj0=" providerId="None" clId="Web-{60017DF5-FD62-4D10-A46D-E7C021078138}" dt="2024-12-04T03:01:35.700" v="1587" actId="20577"/>
        <pc:sldMkLst>
          <pc:docMk/>
          <pc:sldMk cId="4278534278" sldId="294"/>
        </pc:sldMkLst>
        <pc:spChg chg="del">
          <ac:chgData name="Jean Millan" userId="HHAwUipQPRBWM6EAgu5kVmw+5ZnRHIHMJWResuxeFj0=" providerId="None" clId="Web-{60017DF5-FD62-4D10-A46D-E7C021078138}" dt="2024-12-04T00:46:04.495" v="15"/>
          <ac:spMkLst>
            <pc:docMk/>
            <pc:sldMk cId="4278534278" sldId="294"/>
            <ac:spMk id="3" creationId="{FACE640F-7F5A-BDB7-205D-765FA80B6796}"/>
          </ac:spMkLst>
        </pc:spChg>
        <pc:spChg chg="mod">
          <ac:chgData name="Jean Millan" userId="HHAwUipQPRBWM6EAgu5kVmw+5ZnRHIHMJWResuxeFj0=" providerId="None" clId="Web-{60017DF5-FD62-4D10-A46D-E7C021078138}" dt="2024-12-04T03:01:35.700" v="1587" actId="20577"/>
          <ac:spMkLst>
            <pc:docMk/>
            <pc:sldMk cId="4278534278" sldId="294"/>
            <ac:spMk id="4" creationId="{83302BFD-960F-CBB3-E984-CDC12813A10C}"/>
          </ac:spMkLst>
        </pc:spChg>
        <pc:picChg chg="add mod ord">
          <ac:chgData name="Jean Millan" userId="HHAwUipQPRBWM6EAgu5kVmw+5ZnRHIHMJWResuxeFj0=" providerId="None" clId="Web-{60017DF5-FD62-4D10-A46D-E7C021078138}" dt="2024-12-04T01:17:23.040" v="540" actId="14100"/>
          <ac:picMkLst>
            <pc:docMk/>
            <pc:sldMk cId="4278534278" sldId="294"/>
            <ac:picMk id="5" creationId="{0E589AE2-2289-FA9B-37F1-2FD08196DE2B}"/>
          </ac:picMkLst>
        </pc:picChg>
      </pc:sldChg>
    </pc:docChg>
  </pc:docChgLst>
  <pc:docChgLst>
    <pc:chgData name="Keerthanaa Ellur" userId="HfJ8EJpDfgrSV90cSgllV5GQzfXBqfxi/KUCrcqhIoA=" providerId="None" clId="Web-{7888F48E-4109-41EF-8A32-8DAC485C3AF3}"/>
    <pc:docChg chg="addSld delSld modSld">
      <pc:chgData name="Keerthanaa Ellur" userId="HfJ8EJpDfgrSV90cSgllV5GQzfXBqfxi/KUCrcqhIoA=" providerId="None" clId="Web-{7888F48E-4109-41EF-8A32-8DAC485C3AF3}" dt="2024-12-04T03:03:11.513" v="136" actId="20577"/>
      <pc:docMkLst>
        <pc:docMk/>
      </pc:docMkLst>
      <pc:sldChg chg="modSp">
        <pc:chgData name="Keerthanaa Ellur" userId="HfJ8EJpDfgrSV90cSgllV5GQzfXBqfxi/KUCrcqhIoA=" providerId="None" clId="Web-{7888F48E-4109-41EF-8A32-8DAC485C3AF3}" dt="2024-12-04T03:03:11.513" v="136" actId="20577"/>
        <pc:sldMkLst>
          <pc:docMk/>
          <pc:sldMk cId="1994246962" sldId="277"/>
        </pc:sldMkLst>
        <pc:spChg chg="mod">
          <ac:chgData name="Keerthanaa Ellur" userId="HfJ8EJpDfgrSV90cSgllV5GQzfXBqfxi/KUCrcqhIoA=" providerId="None" clId="Web-{7888F48E-4109-41EF-8A32-8DAC485C3AF3}" dt="2024-12-04T03:03:11.513" v="136" actId="20577"/>
          <ac:spMkLst>
            <pc:docMk/>
            <pc:sldMk cId="1994246962" sldId="277"/>
            <ac:spMk id="3" creationId="{05948542-FCE1-3AE6-C6C9-17975609DF70}"/>
          </ac:spMkLst>
        </pc:spChg>
      </pc:sldChg>
      <pc:sldChg chg="modSp">
        <pc:chgData name="Keerthanaa Ellur" userId="HfJ8EJpDfgrSV90cSgllV5GQzfXBqfxi/KUCrcqhIoA=" providerId="None" clId="Web-{7888F48E-4109-41EF-8A32-8DAC485C3AF3}" dt="2024-12-04T02:58:14.846" v="124" actId="20577"/>
        <pc:sldMkLst>
          <pc:docMk/>
          <pc:sldMk cId="691522292" sldId="298"/>
        </pc:sldMkLst>
        <pc:spChg chg="mod">
          <ac:chgData name="Keerthanaa Ellur" userId="HfJ8EJpDfgrSV90cSgllV5GQzfXBqfxi/KUCrcqhIoA=" providerId="None" clId="Web-{7888F48E-4109-41EF-8A32-8DAC485C3AF3}" dt="2024-12-04T02:58:14.846" v="124" actId="20577"/>
          <ac:spMkLst>
            <pc:docMk/>
            <pc:sldMk cId="691522292" sldId="298"/>
            <ac:spMk id="3" creationId="{05948542-FCE1-3AE6-C6C9-17975609DF70}"/>
          </ac:spMkLst>
        </pc:spChg>
      </pc:sldChg>
      <pc:sldChg chg="modSp">
        <pc:chgData name="Keerthanaa Ellur" userId="HfJ8EJpDfgrSV90cSgllV5GQzfXBqfxi/KUCrcqhIoA=" providerId="None" clId="Web-{7888F48E-4109-41EF-8A32-8DAC485C3AF3}" dt="2024-12-04T02:59:25.661" v="135" actId="20577"/>
        <pc:sldMkLst>
          <pc:docMk/>
          <pc:sldMk cId="908612201" sldId="299"/>
        </pc:sldMkLst>
        <pc:spChg chg="mod">
          <ac:chgData name="Keerthanaa Ellur" userId="HfJ8EJpDfgrSV90cSgllV5GQzfXBqfxi/KUCrcqhIoA=" providerId="None" clId="Web-{7888F48E-4109-41EF-8A32-8DAC485C3AF3}" dt="2024-12-04T02:59:25.661" v="135" actId="20577"/>
          <ac:spMkLst>
            <pc:docMk/>
            <pc:sldMk cId="908612201" sldId="299"/>
            <ac:spMk id="3" creationId="{05948542-FCE1-3AE6-C6C9-17975609DF70}"/>
          </ac:spMkLst>
        </pc:spChg>
      </pc:sldChg>
      <pc:sldChg chg="modSp add replId">
        <pc:chgData name="Keerthanaa Ellur" userId="HfJ8EJpDfgrSV90cSgllV5GQzfXBqfxi/KUCrcqhIoA=" providerId="None" clId="Web-{7888F48E-4109-41EF-8A32-8DAC485C3AF3}" dt="2024-12-04T02:58:58.692" v="129" actId="20577"/>
        <pc:sldMkLst>
          <pc:docMk/>
          <pc:sldMk cId="1243087442" sldId="303"/>
        </pc:sldMkLst>
        <pc:spChg chg="mod">
          <ac:chgData name="Keerthanaa Ellur" userId="HfJ8EJpDfgrSV90cSgllV5GQzfXBqfxi/KUCrcqhIoA=" providerId="None" clId="Web-{7888F48E-4109-41EF-8A32-8DAC485C3AF3}" dt="2024-12-04T02:58:58.692" v="129" actId="20577"/>
          <ac:spMkLst>
            <pc:docMk/>
            <pc:sldMk cId="1243087442" sldId="303"/>
            <ac:spMk id="3" creationId="{05948542-FCE1-3AE6-C6C9-17975609DF70}"/>
          </ac:spMkLst>
        </pc:spChg>
      </pc:sldChg>
      <pc:sldChg chg="modSp add del replId">
        <pc:chgData name="Keerthanaa Ellur" userId="HfJ8EJpDfgrSV90cSgllV5GQzfXBqfxi/KUCrcqhIoA=" providerId="None" clId="Web-{7888F48E-4109-41EF-8A32-8DAC485C3AF3}" dt="2024-12-04T02:58:19.597" v="125"/>
        <pc:sldMkLst>
          <pc:docMk/>
          <pc:sldMk cId="577301245" sldId="304"/>
        </pc:sldMkLst>
        <pc:spChg chg="mod">
          <ac:chgData name="Keerthanaa Ellur" userId="HfJ8EJpDfgrSV90cSgllV5GQzfXBqfxi/KUCrcqhIoA=" providerId="None" clId="Web-{7888F48E-4109-41EF-8A32-8DAC485C3AF3}" dt="2024-12-04T02:08:50.325" v="61" actId="20577"/>
          <ac:spMkLst>
            <pc:docMk/>
            <pc:sldMk cId="577301245" sldId="304"/>
            <ac:spMk id="3" creationId="{05948542-FCE1-3AE6-C6C9-17975609DF70}"/>
          </ac:spMkLst>
        </pc:spChg>
      </pc:sldChg>
    </pc:docChg>
  </pc:docChgLst>
  <pc:docChgLst>
    <pc:chgData name="Dave Widjaja" userId="a08tb1uajV3QCZIKJatmZeWgz2nyYt4/gsvCOJVxPUQ=" providerId="None" clId="Web-{38DB9C13-DD96-4324-9753-79D16F71596E}"/>
    <pc:docChg chg="addSld modSld sldOrd">
      <pc:chgData name="Dave Widjaja" userId="a08tb1uajV3QCZIKJatmZeWgz2nyYt4/gsvCOJVxPUQ=" providerId="None" clId="Web-{38DB9C13-DD96-4324-9753-79D16F71596E}" dt="2024-12-04T02:52:04.505" v="433" actId="20577"/>
      <pc:docMkLst>
        <pc:docMk/>
      </pc:docMkLst>
      <pc:sldChg chg="modSp new ord">
        <pc:chgData name="Dave Widjaja" userId="a08tb1uajV3QCZIKJatmZeWgz2nyYt4/gsvCOJVxPUQ=" providerId="None" clId="Web-{38DB9C13-DD96-4324-9753-79D16F71596E}" dt="2024-12-04T02:49:58.829" v="431" actId="20577"/>
        <pc:sldMkLst>
          <pc:docMk/>
          <pc:sldMk cId="1356658813" sldId="300"/>
        </pc:sldMkLst>
        <pc:spChg chg="mod">
          <ac:chgData name="Dave Widjaja" userId="a08tb1uajV3QCZIKJatmZeWgz2nyYt4/gsvCOJVxPUQ=" providerId="None" clId="Web-{38DB9C13-DD96-4324-9753-79D16F71596E}" dt="2024-12-04T00:28:22.176" v="17" actId="20577"/>
          <ac:spMkLst>
            <pc:docMk/>
            <pc:sldMk cId="1356658813" sldId="300"/>
            <ac:spMk id="2" creationId="{2614CEB0-FACB-62C3-51D8-A40CC35C8E50}"/>
          </ac:spMkLst>
        </pc:spChg>
        <pc:spChg chg="mod">
          <ac:chgData name="Dave Widjaja" userId="a08tb1uajV3QCZIKJatmZeWgz2nyYt4/gsvCOJVxPUQ=" providerId="None" clId="Web-{38DB9C13-DD96-4324-9753-79D16F71596E}" dt="2024-12-04T02:49:58.829" v="431" actId="20577"/>
          <ac:spMkLst>
            <pc:docMk/>
            <pc:sldMk cId="1356658813" sldId="300"/>
            <ac:spMk id="3" creationId="{6B4DE082-5264-A8C6-8E0C-C5A66A838B90}"/>
          </ac:spMkLst>
        </pc:spChg>
      </pc:sldChg>
      <pc:sldChg chg="modSp new">
        <pc:chgData name="Dave Widjaja" userId="a08tb1uajV3QCZIKJatmZeWgz2nyYt4/gsvCOJVxPUQ=" providerId="None" clId="Web-{38DB9C13-DD96-4324-9753-79D16F71596E}" dt="2024-12-04T02:52:04.505" v="433" actId="20577"/>
        <pc:sldMkLst>
          <pc:docMk/>
          <pc:sldMk cId="2444171830" sldId="301"/>
        </pc:sldMkLst>
        <pc:spChg chg="mod">
          <ac:chgData name="Dave Widjaja" userId="a08tb1uajV3QCZIKJatmZeWgz2nyYt4/gsvCOJVxPUQ=" providerId="None" clId="Web-{38DB9C13-DD96-4324-9753-79D16F71596E}" dt="2024-12-04T00:34:08.954" v="162" actId="20577"/>
          <ac:spMkLst>
            <pc:docMk/>
            <pc:sldMk cId="2444171830" sldId="301"/>
            <ac:spMk id="2" creationId="{3E236DA4-B126-52C3-E16D-8C26F0080224}"/>
          </ac:spMkLst>
        </pc:spChg>
        <pc:spChg chg="mod">
          <ac:chgData name="Dave Widjaja" userId="a08tb1uajV3QCZIKJatmZeWgz2nyYt4/gsvCOJVxPUQ=" providerId="None" clId="Web-{38DB9C13-DD96-4324-9753-79D16F71596E}" dt="2024-12-04T02:52:04.505" v="433" actId="20577"/>
          <ac:spMkLst>
            <pc:docMk/>
            <pc:sldMk cId="2444171830" sldId="301"/>
            <ac:spMk id="3" creationId="{8D2BA737-60F8-41C7-197E-65D6FD780CEE}"/>
          </ac:spMkLst>
        </pc:spChg>
      </pc:sldChg>
    </pc:docChg>
  </pc:docChgLst>
  <pc:docChgLst>
    <pc:chgData name="Oluwagbotemi Oyefeso" userId="NwWFancOdn2fKbE7WQZiOo0sQfH+o74tpQygnAeMGXw=" providerId="None" clId="Web-{78432534-6FDF-4EA2-B2A7-11870DA3B990}"/>
    <pc:docChg chg="addSld modSld">
      <pc:chgData name="Oluwagbotemi Oyefeso" userId="NwWFancOdn2fKbE7WQZiOo0sQfH+o74tpQygnAeMGXw=" providerId="None" clId="Web-{78432534-6FDF-4EA2-B2A7-11870DA3B990}" dt="2024-11-22T05:12:11.853" v="13" actId="1076"/>
      <pc:docMkLst>
        <pc:docMk/>
      </pc:docMkLst>
      <pc:sldChg chg="addSp modSp">
        <pc:chgData name="Oluwagbotemi Oyefeso" userId="NwWFancOdn2fKbE7WQZiOo0sQfH+o74tpQygnAeMGXw=" providerId="None" clId="Web-{78432534-6FDF-4EA2-B2A7-11870DA3B990}" dt="2024-11-22T05:11:15.630" v="6" actId="14100"/>
        <pc:sldMkLst>
          <pc:docMk/>
          <pc:sldMk cId="2070817603" sldId="273"/>
        </pc:sldMkLst>
        <pc:picChg chg="add mod">
          <ac:chgData name="Oluwagbotemi Oyefeso" userId="NwWFancOdn2fKbE7WQZiOo0sQfH+o74tpQygnAeMGXw=" providerId="None" clId="Web-{78432534-6FDF-4EA2-B2A7-11870DA3B990}" dt="2024-11-22T05:11:15.630" v="6" actId="14100"/>
          <ac:picMkLst>
            <pc:docMk/>
            <pc:sldMk cId="2070817603" sldId="273"/>
            <ac:picMk id="4" creationId="{E108B8EF-6ACD-F244-7240-CB66554F4088}"/>
          </ac:picMkLst>
        </pc:picChg>
      </pc:sldChg>
      <pc:sldChg chg="addSp modSp">
        <pc:chgData name="Oluwagbotemi Oyefeso" userId="NwWFancOdn2fKbE7WQZiOo0sQfH+o74tpQygnAeMGXw=" providerId="None" clId="Web-{78432534-6FDF-4EA2-B2A7-11870DA3B990}" dt="2024-11-22T05:12:11.853" v="13" actId="1076"/>
        <pc:sldMkLst>
          <pc:docMk/>
          <pc:sldMk cId="2083028416" sldId="288"/>
        </pc:sldMkLst>
        <pc:picChg chg="add mod">
          <ac:chgData name="Oluwagbotemi Oyefeso" userId="NwWFancOdn2fKbE7WQZiOo0sQfH+o74tpQygnAeMGXw=" providerId="None" clId="Web-{78432534-6FDF-4EA2-B2A7-11870DA3B990}" dt="2024-11-22T05:12:11.853" v="13" actId="1076"/>
          <ac:picMkLst>
            <pc:docMk/>
            <pc:sldMk cId="2083028416" sldId="288"/>
            <ac:picMk id="3" creationId="{3A5EB41B-5837-D42C-822C-C97ABA32A62A}"/>
          </ac:picMkLst>
        </pc:picChg>
      </pc:sldChg>
      <pc:sldChg chg="addSp delSp modSp new">
        <pc:chgData name="Oluwagbotemi Oyefeso" userId="NwWFancOdn2fKbE7WQZiOo0sQfH+o74tpQygnAeMGXw=" providerId="None" clId="Web-{78432534-6FDF-4EA2-B2A7-11870DA3B990}" dt="2024-11-22T05:11:56.992" v="12" actId="14100"/>
        <pc:sldMkLst>
          <pc:docMk/>
          <pc:sldMk cId="4158366382" sldId="293"/>
        </pc:sldMkLst>
      </pc:sldChg>
    </pc:docChg>
  </pc:docChgLst>
  <pc:docChgLst>
    <pc:chgData name="Nhu Khue Nguyen Khac" userId="41zJ1LbGwkbEWFDME36H2XxhIovitOD4RY0J19yumig=" providerId="None" clId="Web-{992680C1-4243-4F73-A67C-8124A9DE58F0}"/>
    <pc:docChg chg="addSld modSld">
      <pc:chgData name="Nhu Khue Nguyen Khac" userId="41zJ1LbGwkbEWFDME36H2XxhIovitOD4RY0J19yumig=" providerId="None" clId="Web-{992680C1-4243-4F73-A67C-8124A9DE58F0}" dt="2024-12-04T02:52:33.929" v="333" actId="20577"/>
      <pc:docMkLst>
        <pc:docMk/>
      </pc:docMkLst>
      <pc:sldChg chg="addSp delSp modSp">
        <pc:chgData name="Nhu Khue Nguyen Khac" userId="41zJ1LbGwkbEWFDME36H2XxhIovitOD4RY0J19yumig=" providerId="None" clId="Web-{992680C1-4243-4F73-A67C-8124A9DE58F0}" dt="2024-12-04T01:59:26.193" v="81" actId="1076"/>
        <pc:sldMkLst>
          <pc:docMk/>
          <pc:sldMk cId="3054086706" sldId="283"/>
        </pc:sldMkLst>
        <pc:spChg chg="mod">
          <ac:chgData name="Nhu Khue Nguyen Khac" userId="41zJ1LbGwkbEWFDME36H2XxhIovitOD4RY0J19yumig=" providerId="None" clId="Web-{992680C1-4243-4F73-A67C-8124A9DE58F0}" dt="2024-12-04T01:11:56.671" v="11" actId="1076"/>
          <ac:spMkLst>
            <pc:docMk/>
            <pc:sldMk cId="3054086706" sldId="283"/>
            <ac:spMk id="4" creationId="{83302BFD-960F-CBB3-E984-CDC12813A10C}"/>
          </ac:spMkLst>
        </pc:spChg>
        <pc:spChg chg="add del mod">
          <ac:chgData name="Nhu Khue Nguyen Khac" userId="41zJ1LbGwkbEWFDME36H2XxhIovitOD4RY0J19yumig=" providerId="None" clId="Web-{992680C1-4243-4F73-A67C-8124A9DE58F0}" dt="2024-12-04T01:55:00.013" v="57"/>
          <ac:spMkLst>
            <pc:docMk/>
            <pc:sldMk cId="3054086706" sldId="283"/>
            <ac:spMk id="5" creationId="{9E234788-BA79-B75A-222C-498B5F323E36}"/>
          </ac:spMkLst>
        </pc:spChg>
        <pc:spChg chg="add del mod">
          <ac:chgData name="Nhu Khue Nguyen Khac" userId="41zJ1LbGwkbEWFDME36H2XxhIovitOD4RY0J19yumig=" providerId="None" clId="Web-{992680C1-4243-4F73-A67C-8124A9DE58F0}" dt="2024-12-04T01:11:22.983" v="2"/>
          <ac:spMkLst>
            <pc:docMk/>
            <pc:sldMk cId="3054086706" sldId="283"/>
            <ac:spMk id="7" creationId="{575448DC-35AD-D6C2-6BBF-EE94E49AD19A}"/>
          </ac:spMkLst>
        </pc:spChg>
        <pc:spChg chg="add del mod">
          <ac:chgData name="Nhu Khue Nguyen Khac" userId="41zJ1LbGwkbEWFDME36H2XxhIovitOD4RY0J19yumig=" providerId="None" clId="Web-{992680C1-4243-4F73-A67C-8124A9DE58F0}" dt="2024-12-04T01:59:10.115" v="77"/>
          <ac:spMkLst>
            <pc:docMk/>
            <pc:sldMk cId="3054086706" sldId="283"/>
            <ac:spMk id="12" creationId="{8166AF81-F16B-A202-6E8A-0D6B1BA9AE71}"/>
          </ac:spMkLst>
        </pc:spChg>
        <pc:picChg chg="del">
          <ac:chgData name="Nhu Khue Nguyen Khac" userId="41zJ1LbGwkbEWFDME36H2XxhIovitOD4RY0J19yumig=" providerId="None" clId="Web-{992680C1-4243-4F73-A67C-8124A9DE58F0}" dt="2024-12-04T01:11:16.998" v="0"/>
          <ac:picMkLst>
            <pc:docMk/>
            <pc:sldMk cId="3054086706" sldId="283"/>
            <ac:picMk id="5" creationId="{0CA35718-FDC0-F4CB-0C1E-1F1901079C05}"/>
          </ac:picMkLst>
        </pc:picChg>
        <pc:picChg chg="del">
          <ac:chgData name="Nhu Khue Nguyen Khac" userId="41zJ1LbGwkbEWFDME36H2XxhIovitOD4RY0J19yumig=" providerId="None" clId="Web-{992680C1-4243-4F73-A67C-8124A9DE58F0}" dt="2024-12-04T01:11:21.233" v="1"/>
          <ac:picMkLst>
            <pc:docMk/>
            <pc:sldMk cId="3054086706" sldId="283"/>
            <ac:picMk id="6" creationId="{BCCBAE33-4848-AEA5-8979-50F9BC185712}"/>
          </ac:picMkLst>
        </pc:picChg>
        <pc:picChg chg="add del mod ord">
          <ac:chgData name="Nhu Khue Nguyen Khac" userId="41zJ1LbGwkbEWFDME36H2XxhIovitOD4RY0J19yumig=" providerId="None" clId="Web-{992680C1-4243-4F73-A67C-8124A9DE58F0}" dt="2024-12-04T01:59:08.959" v="76"/>
          <ac:picMkLst>
            <pc:docMk/>
            <pc:sldMk cId="3054086706" sldId="283"/>
            <ac:picMk id="6" creationId="{D556FEB6-1316-7C17-B93D-ABF0D749A56B}"/>
          </ac:picMkLst>
        </pc:picChg>
        <pc:picChg chg="add del mod">
          <ac:chgData name="Nhu Khue Nguyen Khac" userId="41zJ1LbGwkbEWFDME36H2XxhIovitOD4RY0J19yumig=" providerId="None" clId="Web-{992680C1-4243-4F73-A67C-8124A9DE58F0}" dt="2024-12-04T01:59:07.380" v="75"/>
          <ac:picMkLst>
            <pc:docMk/>
            <pc:sldMk cId="3054086706" sldId="283"/>
            <ac:picMk id="7" creationId="{AFBAA214-7912-8D8A-A655-056E1A8B3036}"/>
          </ac:picMkLst>
        </pc:picChg>
        <pc:picChg chg="add del mod ord">
          <ac:chgData name="Nhu Khue Nguyen Khac" userId="41zJ1LbGwkbEWFDME36H2XxhIovitOD4RY0J19yumig=" providerId="None" clId="Web-{992680C1-4243-4F73-A67C-8124A9DE58F0}" dt="2024-12-04T01:54:58.544" v="56"/>
          <ac:picMkLst>
            <pc:docMk/>
            <pc:sldMk cId="3054086706" sldId="283"/>
            <ac:picMk id="8" creationId="{DA7D650B-990D-FED6-6C94-BDAE1A6EE3B3}"/>
          </ac:picMkLst>
        </pc:picChg>
        <pc:picChg chg="add del mod">
          <ac:chgData name="Nhu Khue Nguyen Khac" userId="41zJ1LbGwkbEWFDME36H2XxhIovitOD4RY0J19yumig=" providerId="None" clId="Web-{992680C1-4243-4F73-A67C-8124A9DE58F0}" dt="2024-12-04T01:59:06.037" v="74"/>
          <ac:picMkLst>
            <pc:docMk/>
            <pc:sldMk cId="3054086706" sldId="283"/>
            <ac:picMk id="9" creationId="{20885C36-17BC-3E60-B9D3-0ECFFCEAAAA5}"/>
          </ac:picMkLst>
        </pc:picChg>
        <pc:picChg chg="add del mod">
          <ac:chgData name="Nhu Khue Nguyen Khac" userId="41zJ1LbGwkbEWFDME36H2XxhIovitOD4RY0J19yumig=" providerId="None" clId="Web-{992680C1-4243-4F73-A67C-8124A9DE58F0}" dt="2024-12-04T01:59:04.662" v="73"/>
          <ac:picMkLst>
            <pc:docMk/>
            <pc:sldMk cId="3054086706" sldId="283"/>
            <ac:picMk id="10" creationId="{3399351D-C81E-4C0A-A301-99C62A2769B9}"/>
          </ac:picMkLst>
        </pc:picChg>
        <pc:picChg chg="add mod ord">
          <ac:chgData name="Nhu Khue Nguyen Khac" userId="41zJ1LbGwkbEWFDME36H2XxhIovitOD4RY0J19yumig=" providerId="None" clId="Web-{992680C1-4243-4F73-A67C-8124A9DE58F0}" dt="2024-12-04T01:59:26.193" v="81" actId="1076"/>
          <ac:picMkLst>
            <pc:docMk/>
            <pc:sldMk cId="3054086706" sldId="283"/>
            <ac:picMk id="13" creationId="{53D953D9-A78A-8FC0-2CC7-F20ACF386DFA}"/>
          </ac:picMkLst>
        </pc:picChg>
      </pc:sldChg>
      <pc:sldChg chg="modSp">
        <pc:chgData name="Nhu Khue Nguyen Khac" userId="41zJ1LbGwkbEWFDME36H2XxhIovitOD4RY0J19yumig=" providerId="None" clId="Web-{992680C1-4243-4F73-A67C-8124A9DE58F0}" dt="2024-12-04T02:34:05.262" v="138" actId="1076"/>
        <pc:sldMkLst>
          <pc:docMk/>
          <pc:sldMk cId="3221568206" sldId="295"/>
        </pc:sldMkLst>
        <pc:spChg chg="mod">
          <ac:chgData name="Nhu Khue Nguyen Khac" userId="41zJ1LbGwkbEWFDME36H2XxhIovitOD4RY0J19yumig=" providerId="None" clId="Web-{992680C1-4243-4F73-A67C-8124A9DE58F0}" dt="2024-12-04T02:34:05.262" v="138" actId="1076"/>
          <ac:spMkLst>
            <pc:docMk/>
            <pc:sldMk cId="3221568206" sldId="295"/>
            <ac:spMk id="4" creationId="{250D4176-7766-ED3A-4BEB-AD358FD4CA65}"/>
          </ac:spMkLst>
        </pc:spChg>
      </pc:sldChg>
      <pc:sldChg chg="addSp delSp modSp add replId">
        <pc:chgData name="Nhu Khue Nguyen Khac" userId="41zJ1LbGwkbEWFDME36H2XxhIovitOD4RY0J19yumig=" providerId="None" clId="Web-{992680C1-4243-4F73-A67C-8124A9DE58F0}" dt="2024-12-04T02:33:06.057" v="137" actId="1076"/>
        <pc:sldMkLst>
          <pc:docMk/>
          <pc:sldMk cId="3193644654" sldId="302"/>
        </pc:sldMkLst>
        <pc:spChg chg="mod">
          <ac:chgData name="Nhu Khue Nguyen Khac" userId="41zJ1LbGwkbEWFDME36H2XxhIovitOD4RY0J19yumig=" providerId="None" clId="Web-{992680C1-4243-4F73-A67C-8124A9DE58F0}" dt="2024-12-04T02:32:58.135" v="136" actId="1076"/>
          <ac:spMkLst>
            <pc:docMk/>
            <pc:sldMk cId="3193644654" sldId="302"/>
            <ac:spMk id="2" creationId="{314C27C8-165C-5513-DB4B-9D840097C545}"/>
          </ac:spMkLst>
        </pc:spChg>
        <pc:spChg chg="del mod">
          <ac:chgData name="Nhu Khue Nguyen Khac" userId="41zJ1LbGwkbEWFDME36H2XxhIovitOD4RY0J19yumig=" providerId="None" clId="Web-{992680C1-4243-4F73-A67C-8124A9DE58F0}" dt="2024-12-04T01:14:22.817" v="16"/>
          <ac:spMkLst>
            <pc:docMk/>
            <pc:sldMk cId="3193644654" sldId="302"/>
            <ac:spMk id="4" creationId="{83302BFD-960F-CBB3-E984-CDC12813A10C}"/>
          </ac:spMkLst>
        </pc:spChg>
        <pc:spChg chg="add mod">
          <ac:chgData name="Nhu Khue Nguyen Khac" userId="41zJ1LbGwkbEWFDME36H2XxhIovitOD4RY0J19yumig=" providerId="None" clId="Web-{992680C1-4243-4F73-A67C-8124A9DE58F0}" dt="2024-12-04T02:33:06.057" v="137" actId="1076"/>
          <ac:spMkLst>
            <pc:docMk/>
            <pc:sldMk cId="3193644654" sldId="302"/>
            <ac:spMk id="5" creationId="{0A502F82-98AF-1C8B-7EFA-422A4EAE2322}"/>
          </ac:spMkLst>
        </pc:spChg>
        <pc:picChg chg="add mod ord">
          <ac:chgData name="Nhu Khue Nguyen Khac" userId="41zJ1LbGwkbEWFDME36H2XxhIovitOD4RY0J19yumig=" providerId="None" clId="Web-{992680C1-4243-4F73-A67C-8124A9DE58F0}" dt="2024-12-04T01:14:31.255" v="18" actId="14100"/>
          <ac:picMkLst>
            <pc:docMk/>
            <pc:sldMk cId="3193644654" sldId="302"/>
            <ac:picMk id="6" creationId="{7451A745-B30C-A3B7-0F88-265EBA820A0F}"/>
          </ac:picMkLst>
        </pc:picChg>
        <pc:picChg chg="del">
          <ac:chgData name="Nhu Khue Nguyen Khac" userId="41zJ1LbGwkbEWFDME36H2XxhIovitOD4RY0J19yumig=" providerId="None" clId="Web-{992680C1-4243-4F73-A67C-8124A9DE58F0}" dt="2024-12-04T01:13:44.238" v="13"/>
          <ac:picMkLst>
            <pc:docMk/>
            <pc:sldMk cId="3193644654" sldId="302"/>
            <ac:picMk id="8" creationId="{DA7D650B-990D-FED6-6C94-BDAE1A6EE3B3}"/>
          </ac:picMkLst>
        </pc:picChg>
      </pc:sldChg>
      <pc:sldChg chg="modSp">
        <pc:chgData name="Nhu Khue Nguyen Khac" userId="41zJ1LbGwkbEWFDME36H2XxhIovitOD4RY0J19yumig=" providerId="None" clId="Web-{992680C1-4243-4F73-A67C-8124A9DE58F0}" dt="2024-12-04T02:52:33.929" v="333" actId="20577"/>
        <pc:sldMkLst>
          <pc:docMk/>
          <pc:sldMk cId="1243087442" sldId="303"/>
        </pc:sldMkLst>
        <pc:spChg chg="mod">
          <ac:chgData name="Nhu Khue Nguyen Khac" userId="41zJ1LbGwkbEWFDME36H2XxhIovitOD4RY0J19yumig=" providerId="None" clId="Web-{992680C1-4243-4F73-A67C-8124A9DE58F0}" dt="2024-12-04T02:52:33.929" v="333" actId="20577"/>
          <ac:spMkLst>
            <pc:docMk/>
            <pc:sldMk cId="1243087442" sldId="303"/>
            <ac:spMk id="3" creationId="{05948542-FCE1-3AE6-C6C9-17975609DF70}"/>
          </ac:spMkLst>
        </pc:spChg>
      </pc:sldChg>
      <pc:sldChg chg="modSp">
        <pc:chgData name="Nhu Khue Nguyen Khac" userId="41zJ1LbGwkbEWFDME36H2XxhIovitOD4RY0J19yumig=" providerId="None" clId="Web-{992680C1-4243-4F73-A67C-8124A9DE58F0}" dt="2024-12-04T02:47:53.531" v="140" actId="20577"/>
        <pc:sldMkLst>
          <pc:docMk/>
          <pc:sldMk cId="577301245" sldId="304"/>
        </pc:sldMkLst>
        <pc:spChg chg="mod">
          <ac:chgData name="Nhu Khue Nguyen Khac" userId="41zJ1LbGwkbEWFDME36H2XxhIovitOD4RY0J19yumig=" providerId="None" clId="Web-{992680C1-4243-4F73-A67C-8124A9DE58F0}" dt="2024-12-04T02:47:53.531" v="140" actId="20577"/>
          <ac:spMkLst>
            <pc:docMk/>
            <pc:sldMk cId="577301245" sldId="304"/>
            <ac:spMk id="3" creationId="{05948542-FCE1-3AE6-C6C9-17975609DF70}"/>
          </ac:spMkLst>
        </pc:spChg>
      </pc:sldChg>
    </pc:docChg>
  </pc:docChgLst>
  <pc:docChgLst>
    <pc:chgData name="Oluwagbotemi Oyefeso" userId="NwWFancOdn2fKbE7WQZiOo0sQfH+o74tpQygnAeMGXw=" providerId="None" clId="Web-{49D974D7-29E3-49FA-B6F8-323D1B871B90}"/>
    <pc:docChg chg="modSld">
      <pc:chgData name="Oluwagbotemi Oyefeso" userId="NwWFancOdn2fKbE7WQZiOo0sQfH+o74tpQygnAeMGXw=" providerId="None" clId="Web-{49D974D7-29E3-49FA-B6F8-323D1B871B90}" dt="2024-12-04T17:42:34.458" v="111" actId="1076"/>
      <pc:docMkLst>
        <pc:docMk/>
      </pc:docMkLst>
      <pc:sldChg chg="modSp modNotes">
        <pc:chgData name="Oluwagbotemi Oyefeso" userId="NwWFancOdn2fKbE7WQZiOo0sQfH+o74tpQygnAeMGXw=" providerId="None" clId="Web-{49D974D7-29E3-49FA-B6F8-323D1B871B90}" dt="2024-12-04T17:29:25.840" v="42" actId="20577"/>
        <pc:sldMkLst>
          <pc:docMk/>
          <pc:sldMk cId="1994246962" sldId="277"/>
        </pc:sldMkLst>
        <pc:spChg chg="mod">
          <ac:chgData name="Oluwagbotemi Oyefeso" userId="NwWFancOdn2fKbE7WQZiOo0sQfH+o74tpQygnAeMGXw=" providerId="None" clId="Web-{49D974D7-29E3-49FA-B6F8-323D1B871B90}" dt="2024-12-04T17:29:25.840" v="42" actId="20577"/>
          <ac:spMkLst>
            <pc:docMk/>
            <pc:sldMk cId="1994246962" sldId="277"/>
            <ac:spMk id="3" creationId="{05948542-FCE1-3AE6-C6C9-17975609DF70}"/>
          </ac:spMkLst>
        </pc:spChg>
      </pc:sldChg>
      <pc:sldChg chg="addSp delSp modSp">
        <pc:chgData name="Oluwagbotemi Oyefeso" userId="NwWFancOdn2fKbE7WQZiOo0sQfH+o74tpQygnAeMGXw=" providerId="None" clId="Web-{49D974D7-29E3-49FA-B6F8-323D1B871B90}" dt="2024-12-04T17:20:49.528" v="17" actId="1076"/>
        <pc:sldMkLst>
          <pc:docMk/>
          <pc:sldMk cId="1958432151" sldId="292"/>
        </pc:sldMkLst>
        <pc:spChg chg="del">
          <ac:chgData name="Oluwagbotemi Oyefeso" userId="NwWFancOdn2fKbE7WQZiOo0sQfH+o74tpQygnAeMGXw=" providerId="None" clId="Web-{49D974D7-29E3-49FA-B6F8-323D1B871B90}" dt="2024-12-04T17:19:57.136" v="4"/>
          <ac:spMkLst>
            <pc:docMk/>
            <pc:sldMk cId="1958432151" sldId="292"/>
            <ac:spMk id="2" creationId="{314C27C8-165C-5513-DB4B-9D840097C545}"/>
          </ac:spMkLst>
        </pc:spChg>
        <pc:spChg chg="mod">
          <ac:chgData name="Oluwagbotemi Oyefeso" userId="NwWFancOdn2fKbE7WQZiOo0sQfH+o74tpQygnAeMGXw=" providerId="None" clId="Web-{49D974D7-29E3-49FA-B6F8-323D1B871B90}" dt="2024-12-04T17:20:11.167" v="8" actId="1076"/>
          <ac:spMkLst>
            <pc:docMk/>
            <pc:sldMk cId="1958432151" sldId="292"/>
            <ac:spMk id="4" creationId="{F8BD787A-1B71-9329-6847-30DB84ACA123}"/>
          </ac:spMkLst>
        </pc:spChg>
        <pc:spChg chg="mod">
          <ac:chgData name="Oluwagbotemi Oyefeso" userId="NwWFancOdn2fKbE7WQZiOo0sQfH+o74tpQygnAeMGXw=" providerId="None" clId="Web-{49D974D7-29E3-49FA-B6F8-323D1B871B90}" dt="2024-12-04T17:20:49.528" v="17" actId="1076"/>
          <ac:spMkLst>
            <pc:docMk/>
            <pc:sldMk cId="1958432151" sldId="292"/>
            <ac:spMk id="5" creationId="{0C4713CC-6B84-65EB-739A-CD5C071987E8}"/>
          </ac:spMkLst>
        </pc:spChg>
        <pc:spChg chg="add del mod">
          <ac:chgData name="Oluwagbotemi Oyefeso" userId="NwWFancOdn2fKbE7WQZiOo0sQfH+o74tpQygnAeMGXw=" providerId="None" clId="Web-{49D974D7-29E3-49FA-B6F8-323D1B871B90}" dt="2024-12-04T17:20:00.886" v="5"/>
          <ac:spMkLst>
            <pc:docMk/>
            <pc:sldMk cId="1958432151" sldId="292"/>
            <ac:spMk id="7" creationId="{297D7B6B-0F56-7438-1BC2-630FBD80820A}"/>
          </ac:spMkLst>
        </pc:spChg>
        <pc:picChg chg="add mod ord">
          <ac:chgData name="Oluwagbotemi Oyefeso" userId="NwWFancOdn2fKbE7WQZiOo0sQfH+o74tpQygnAeMGXw=" providerId="None" clId="Web-{49D974D7-29E3-49FA-B6F8-323D1B871B90}" dt="2024-12-04T17:19:51.776" v="3"/>
          <ac:picMkLst>
            <pc:docMk/>
            <pc:sldMk cId="1958432151" sldId="292"/>
            <ac:picMk id="3" creationId="{4D6ABBA5-6316-AB30-9DEB-E703C482CBE8}"/>
          </ac:picMkLst>
        </pc:picChg>
        <pc:picChg chg="mod">
          <ac:chgData name="Oluwagbotemi Oyefeso" userId="NwWFancOdn2fKbE7WQZiOo0sQfH+o74tpQygnAeMGXw=" providerId="None" clId="Web-{49D974D7-29E3-49FA-B6F8-323D1B871B90}" dt="2024-12-04T17:20:34.246" v="14" actId="1076"/>
          <ac:picMkLst>
            <pc:docMk/>
            <pc:sldMk cId="1958432151" sldId="292"/>
            <ac:picMk id="8" creationId="{ADD30CF4-3D48-BA13-E3EC-B61193279C93}"/>
          </ac:picMkLst>
        </pc:picChg>
        <pc:picChg chg="mod">
          <ac:chgData name="Oluwagbotemi Oyefeso" userId="NwWFancOdn2fKbE7WQZiOo0sQfH+o74tpQygnAeMGXw=" providerId="None" clId="Web-{49D974D7-29E3-49FA-B6F8-323D1B871B90}" dt="2024-12-04T17:20:14.074" v="9" actId="1076"/>
          <ac:picMkLst>
            <pc:docMk/>
            <pc:sldMk cId="1958432151" sldId="292"/>
            <ac:picMk id="9" creationId="{4805482F-B930-B54A-36F5-253E6F931541}"/>
          </ac:picMkLst>
        </pc:picChg>
      </pc:sldChg>
      <pc:sldChg chg="addSp delSp modSp">
        <pc:chgData name="Oluwagbotemi Oyefeso" userId="NwWFancOdn2fKbE7WQZiOo0sQfH+o74tpQygnAeMGXw=" providerId="None" clId="Web-{49D974D7-29E3-49FA-B6F8-323D1B871B90}" dt="2024-12-04T17:22:59.001" v="31" actId="1076"/>
        <pc:sldMkLst>
          <pc:docMk/>
          <pc:sldMk cId="4278534278" sldId="294"/>
        </pc:sldMkLst>
        <pc:spChg chg="del">
          <ac:chgData name="Oluwagbotemi Oyefeso" userId="NwWFancOdn2fKbE7WQZiOo0sQfH+o74tpQygnAeMGXw=" providerId="None" clId="Web-{49D974D7-29E3-49FA-B6F8-323D1B871B90}" dt="2024-12-04T17:22:36.078" v="27"/>
          <ac:spMkLst>
            <pc:docMk/>
            <pc:sldMk cId="4278534278" sldId="294"/>
            <ac:spMk id="2" creationId="{314C27C8-165C-5513-DB4B-9D840097C545}"/>
          </ac:spMkLst>
        </pc:spChg>
        <pc:spChg chg="mod">
          <ac:chgData name="Oluwagbotemi Oyefeso" userId="NwWFancOdn2fKbE7WQZiOo0sQfH+o74tpQygnAeMGXw=" providerId="None" clId="Web-{49D974D7-29E3-49FA-B6F8-323D1B871B90}" dt="2024-12-04T17:22:53.735" v="30" actId="1076"/>
          <ac:spMkLst>
            <pc:docMk/>
            <pc:sldMk cId="4278534278" sldId="294"/>
            <ac:spMk id="4" creationId="{83302BFD-960F-CBB3-E984-CDC12813A10C}"/>
          </ac:spMkLst>
        </pc:spChg>
        <pc:spChg chg="add del mod">
          <ac:chgData name="Oluwagbotemi Oyefeso" userId="NwWFancOdn2fKbE7WQZiOo0sQfH+o74tpQygnAeMGXw=" providerId="None" clId="Web-{49D974D7-29E3-49FA-B6F8-323D1B871B90}" dt="2024-12-04T17:22:39.016" v="28"/>
          <ac:spMkLst>
            <pc:docMk/>
            <pc:sldMk cId="4278534278" sldId="294"/>
            <ac:spMk id="8" creationId="{03F9BEB5-D8EC-D91B-27DC-0102BD90806F}"/>
          </ac:spMkLst>
        </pc:spChg>
        <pc:picChg chg="add del mod">
          <ac:chgData name="Oluwagbotemi Oyefeso" userId="NwWFancOdn2fKbE7WQZiOo0sQfH+o74tpQygnAeMGXw=" providerId="None" clId="Web-{49D974D7-29E3-49FA-B6F8-323D1B871B90}" dt="2024-12-04T17:21:44.170" v="22"/>
          <ac:picMkLst>
            <pc:docMk/>
            <pc:sldMk cId="4278534278" sldId="294"/>
            <ac:picMk id="3" creationId="{91650EAF-7042-F12B-9FF2-47C53F4FEC8C}"/>
          </ac:picMkLst>
        </pc:picChg>
        <pc:picChg chg="mod">
          <ac:chgData name="Oluwagbotemi Oyefeso" userId="NwWFancOdn2fKbE7WQZiOo0sQfH+o74tpQygnAeMGXw=" providerId="None" clId="Web-{49D974D7-29E3-49FA-B6F8-323D1B871B90}" dt="2024-12-04T17:22:59.001" v="31" actId="1076"/>
          <ac:picMkLst>
            <pc:docMk/>
            <pc:sldMk cId="4278534278" sldId="294"/>
            <ac:picMk id="5" creationId="{0E589AE2-2289-FA9B-37F1-2FD08196DE2B}"/>
          </ac:picMkLst>
        </pc:picChg>
        <pc:picChg chg="add mod ord">
          <ac:chgData name="Oluwagbotemi Oyefeso" userId="NwWFancOdn2fKbE7WQZiOo0sQfH+o74tpQygnAeMGXw=" providerId="None" clId="Web-{49D974D7-29E3-49FA-B6F8-323D1B871B90}" dt="2024-12-04T17:22:32.469" v="26"/>
          <ac:picMkLst>
            <pc:docMk/>
            <pc:sldMk cId="4278534278" sldId="294"/>
            <ac:picMk id="6" creationId="{8F145301-B696-A780-BBFC-1C3F2B088EB9}"/>
          </ac:picMkLst>
        </pc:picChg>
      </pc:sldChg>
      <pc:sldChg chg="addSp delSp modSp">
        <pc:chgData name="Oluwagbotemi Oyefeso" userId="NwWFancOdn2fKbE7WQZiOo0sQfH+o74tpQygnAeMGXw=" providerId="None" clId="Web-{49D974D7-29E3-49FA-B6F8-323D1B871B90}" dt="2024-12-04T17:36:37.025" v="90" actId="20577"/>
        <pc:sldMkLst>
          <pc:docMk/>
          <pc:sldMk cId="691522292" sldId="298"/>
        </pc:sldMkLst>
        <pc:spChg chg="del">
          <ac:chgData name="Oluwagbotemi Oyefeso" userId="NwWFancOdn2fKbE7WQZiOo0sQfH+o74tpQygnAeMGXw=" providerId="None" clId="Web-{49D974D7-29E3-49FA-B6F8-323D1B871B90}" dt="2024-12-04T17:33:06.597" v="47"/>
          <ac:spMkLst>
            <pc:docMk/>
            <pc:sldMk cId="691522292" sldId="298"/>
            <ac:spMk id="2" creationId="{5D030A76-B788-B363-104E-266B7C7F7208}"/>
          </ac:spMkLst>
        </pc:spChg>
        <pc:spChg chg="mod">
          <ac:chgData name="Oluwagbotemi Oyefeso" userId="NwWFancOdn2fKbE7WQZiOo0sQfH+o74tpQygnAeMGXw=" providerId="None" clId="Web-{49D974D7-29E3-49FA-B6F8-323D1B871B90}" dt="2024-12-04T17:36:37.025" v="90" actId="20577"/>
          <ac:spMkLst>
            <pc:docMk/>
            <pc:sldMk cId="691522292" sldId="298"/>
            <ac:spMk id="3" creationId="{05948542-FCE1-3AE6-C6C9-17975609DF70}"/>
          </ac:spMkLst>
        </pc:spChg>
        <pc:spChg chg="add del mod">
          <ac:chgData name="Oluwagbotemi Oyefeso" userId="NwWFancOdn2fKbE7WQZiOo0sQfH+o74tpQygnAeMGXw=" providerId="None" clId="Web-{49D974D7-29E3-49FA-B6F8-323D1B871B90}" dt="2024-12-04T17:33:11.847" v="48"/>
          <ac:spMkLst>
            <pc:docMk/>
            <pc:sldMk cId="691522292" sldId="298"/>
            <ac:spMk id="6" creationId="{89765098-75D6-06B9-73C8-48B0840DF33A}"/>
          </ac:spMkLst>
        </pc:spChg>
        <pc:picChg chg="add mod ord">
          <ac:chgData name="Oluwagbotemi Oyefeso" userId="NwWFancOdn2fKbE7WQZiOo0sQfH+o74tpQygnAeMGXw=" providerId="None" clId="Web-{49D974D7-29E3-49FA-B6F8-323D1B871B90}" dt="2024-12-04T17:33:00.363" v="46"/>
          <ac:picMkLst>
            <pc:docMk/>
            <pc:sldMk cId="691522292" sldId="298"/>
            <ac:picMk id="4" creationId="{DC85C52A-6570-6908-9180-1FB4B53A8A1A}"/>
          </ac:picMkLst>
        </pc:picChg>
      </pc:sldChg>
      <pc:sldChg chg="addSp delSp modSp">
        <pc:chgData name="Oluwagbotemi Oyefeso" userId="NwWFancOdn2fKbE7WQZiOo0sQfH+o74tpQygnAeMGXw=" providerId="None" clId="Web-{49D974D7-29E3-49FA-B6F8-323D1B871B90}" dt="2024-12-04T17:42:34.458" v="111" actId="1076"/>
        <pc:sldMkLst>
          <pc:docMk/>
          <pc:sldMk cId="908612201" sldId="299"/>
        </pc:sldMkLst>
        <pc:spChg chg="del">
          <ac:chgData name="Oluwagbotemi Oyefeso" userId="NwWFancOdn2fKbE7WQZiOo0sQfH+o74tpQygnAeMGXw=" providerId="None" clId="Web-{49D974D7-29E3-49FA-B6F8-323D1B871B90}" dt="2024-12-04T17:41:29.800" v="95"/>
          <ac:spMkLst>
            <pc:docMk/>
            <pc:sldMk cId="908612201" sldId="299"/>
            <ac:spMk id="2" creationId="{5D030A76-B788-B363-104E-266B7C7F7208}"/>
          </ac:spMkLst>
        </pc:spChg>
        <pc:spChg chg="mod">
          <ac:chgData name="Oluwagbotemi Oyefeso" userId="NwWFancOdn2fKbE7WQZiOo0sQfH+o74tpQygnAeMGXw=" providerId="None" clId="Web-{49D974D7-29E3-49FA-B6F8-323D1B871B90}" dt="2024-12-04T17:42:34.458" v="111" actId="1076"/>
          <ac:spMkLst>
            <pc:docMk/>
            <pc:sldMk cId="908612201" sldId="299"/>
            <ac:spMk id="3" creationId="{05948542-FCE1-3AE6-C6C9-17975609DF70}"/>
          </ac:spMkLst>
        </pc:spChg>
        <pc:spChg chg="add del mod">
          <ac:chgData name="Oluwagbotemi Oyefeso" userId="NwWFancOdn2fKbE7WQZiOo0sQfH+o74tpQygnAeMGXw=" providerId="None" clId="Web-{49D974D7-29E3-49FA-B6F8-323D1B871B90}" dt="2024-12-04T17:41:33.706" v="96"/>
          <ac:spMkLst>
            <pc:docMk/>
            <pc:sldMk cId="908612201" sldId="299"/>
            <ac:spMk id="6" creationId="{098C88ED-5C40-29DF-9475-FBFA6458FD7A}"/>
          </ac:spMkLst>
        </pc:spChg>
        <pc:picChg chg="add mod ord">
          <ac:chgData name="Oluwagbotemi Oyefeso" userId="NwWFancOdn2fKbE7WQZiOo0sQfH+o74tpQygnAeMGXw=" providerId="None" clId="Web-{49D974D7-29E3-49FA-B6F8-323D1B871B90}" dt="2024-12-04T17:41:23.143" v="94"/>
          <ac:picMkLst>
            <pc:docMk/>
            <pc:sldMk cId="908612201" sldId="299"/>
            <ac:picMk id="4" creationId="{D1302E2A-3F7E-B0AA-624A-F4B8C0FA14D5}"/>
          </ac:picMkLst>
        </pc:picChg>
      </pc:sldChg>
      <pc:sldChg chg="addSp delSp modSp">
        <pc:chgData name="Oluwagbotemi Oyefeso" userId="NwWFancOdn2fKbE7WQZiOo0sQfH+o74tpQygnAeMGXw=" providerId="None" clId="Web-{49D974D7-29E3-49FA-B6F8-323D1B871B90}" dt="2024-12-04T17:36:11.462" v="88" actId="1076"/>
        <pc:sldMkLst>
          <pc:docMk/>
          <pc:sldMk cId="1243087442" sldId="303"/>
        </pc:sldMkLst>
        <pc:spChg chg="del">
          <ac:chgData name="Oluwagbotemi Oyefeso" userId="NwWFancOdn2fKbE7WQZiOo0sQfH+o74tpQygnAeMGXw=" providerId="None" clId="Web-{49D974D7-29E3-49FA-B6F8-323D1B871B90}" dt="2024-12-04T17:35:22.679" v="70"/>
          <ac:spMkLst>
            <pc:docMk/>
            <pc:sldMk cId="1243087442" sldId="303"/>
            <ac:spMk id="2" creationId="{5D030A76-B788-B363-104E-266B7C7F7208}"/>
          </ac:spMkLst>
        </pc:spChg>
        <pc:spChg chg="mod">
          <ac:chgData name="Oluwagbotemi Oyefeso" userId="NwWFancOdn2fKbE7WQZiOo0sQfH+o74tpQygnAeMGXw=" providerId="None" clId="Web-{49D974D7-29E3-49FA-B6F8-323D1B871B90}" dt="2024-12-04T17:36:11.462" v="88" actId="1076"/>
          <ac:spMkLst>
            <pc:docMk/>
            <pc:sldMk cId="1243087442" sldId="303"/>
            <ac:spMk id="3" creationId="{05948542-FCE1-3AE6-C6C9-17975609DF70}"/>
          </ac:spMkLst>
        </pc:spChg>
        <pc:spChg chg="add del mod">
          <ac:chgData name="Oluwagbotemi Oyefeso" userId="NwWFancOdn2fKbE7WQZiOo0sQfH+o74tpQygnAeMGXw=" providerId="None" clId="Web-{49D974D7-29E3-49FA-B6F8-323D1B871B90}" dt="2024-12-04T17:35:30.961" v="72"/>
          <ac:spMkLst>
            <pc:docMk/>
            <pc:sldMk cId="1243087442" sldId="303"/>
            <ac:spMk id="6" creationId="{63DCDF76-518E-0624-4283-9C2CE7F16BF4}"/>
          </ac:spMkLst>
        </pc:spChg>
        <pc:picChg chg="add mod ord">
          <ac:chgData name="Oluwagbotemi Oyefeso" userId="NwWFancOdn2fKbE7WQZiOo0sQfH+o74tpQygnAeMGXw=" providerId="None" clId="Web-{49D974D7-29E3-49FA-B6F8-323D1B871B90}" dt="2024-12-04T17:35:18.320" v="69"/>
          <ac:picMkLst>
            <pc:docMk/>
            <pc:sldMk cId="1243087442" sldId="303"/>
            <ac:picMk id="4" creationId="{043C3E56-090C-67A7-29B9-83136123BDA2}"/>
          </ac:picMkLst>
        </pc:picChg>
      </pc:sldChg>
    </pc:docChg>
  </pc:docChgLst>
  <pc:docChgLst>
    <pc:chgData name="Nhu Khue Nguyen Khac" userId="41zJ1LbGwkbEWFDME36H2XxhIovitOD4RY0J19yumig=" providerId="None" clId="Web-{C262B037-F064-4683-854C-8477A50B3B7E}"/>
    <pc:docChg chg="modSld">
      <pc:chgData name="Nhu Khue Nguyen Khac" userId="41zJ1LbGwkbEWFDME36H2XxhIovitOD4RY0J19yumig=" providerId="None" clId="Web-{C262B037-F064-4683-854C-8477A50B3B7E}" dt="2024-11-29T18:00:19.234" v="47" actId="20577"/>
      <pc:docMkLst>
        <pc:docMk/>
      </pc:docMkLst>
      <pc:sldChg chg="addSp delSp modSp">
        <pc:chgData name="Nhu Khue Nguyen Khac" userId="41zJ1LbGwkbEWFDME36H2XxhIovitOD4RY0J19yumig=" providerId="None" clId="Web-{C262B037-F064-4683-854C-8477A50B3B7E}" dt="2024-11-29T18:00:19.234" v="47" actId="20577"/>
        <pc:sldMkLst>
          <pc:docMk/>
          <pc:sldMk cId="3054086706" sldId="283"/>
        </pc:sldMkLst>
        <pc:spChg chg="mod">
          <ac:chgData name="Nhu Khue Nguyen Khac" userId="41zJ1LbGwkbEWFDME36H2XxhIovitOD4RY0J19yumig=" providerId="None" clId="Web-{C262B037-F064-4683-854C-8477A50B3B7E}" dt="2024-11-29T18:00:19.234" v="47" actId="20577"/>
          <ac:spMkLst>
            <pc:docMk/>
            <pc:sldMk cId="3054086706" sldId="283"/>
            <ac:spMk id="4" creationId="{83302BFD-960F-CBB3-E984-CDC12813A10C}"/>
          </ac:spMkLst>
        </pc:spChg>
      </pc:sldChg>
    </pc:docChg>
  </pc:docChgLst>
  <pc:docChgLst>
    <pc:chgData name="Oluwagbotemi Oyefeso" userId="NwWFancOdn2fKbE7WQZiOo0sQfH+o74tpQygnAeMGXw=" providerId="None" clId="Web-{08E4F9C2-E30A-46E4-8730-3C8EDB324969}"/>
    <pc:docChg chg="addSld modSld">
      <pc:chgData name="Oluwagbotemi Oyefeso" userId="NwWFancOdn2fKbE7WQZiOo0sQfH+o74tpQygnAeMGXw=" providerId="None" clId="Web-{08E4F9C2-E30A-46E4-8730-3C8EDB324969}" dt="2024-12-04T21:14:10.770" v="164" actId="1076"/>
      <pc:docMkLst>
        <pc:docMk/>
      </pc:docMkLst>
      <pc:sldChg chg="addSp delSp modSp">
        <pc:chgData name="Oluwagbotemi Oyefeso" userId="NwWFancOdn2fKbE7WQZiOo0sQfH+o74tpQygnAeMGXw=" providerId="None" clId="Web-{08E4F9C2-E30A-46E4-8730-3C8EDB324969}" dt="2024-12-04T20:40:08.871" v="92" actId="1076"/>
        <pc:sldMkLst>
          <pc:docMk/>
          <pc:sldMk cId="1994246962" sldId="277"/>
        </pc:sldMkLst>
        <pc:spChg chg="del mod">
          <ac:chgData name="Oluwagbotemi Oyefeso" userId="NwWFancOdn2fKbE7WQZiOo0sQfH+o74tpQygnAeMGXw=" providerId="None" clId="Web-{08E4F9C2-E30A-46E4-8730-3C8EDB324969}" dt="2024-12-04T20:29:24.994" v="89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Oluwagbotemi Oyefeso" userId="NwWFancOdn2fKbE7WQZiOo0sQfH+o74tpQygnAeMGXw=" providerId="None" clId="Web-{08E4F9C2-E30A-46E4-8730-3C8EDB324969}" dt="2024-12-04T20:40:08.871" v="92" actId="1076"/>
          <ac:spMkLst>
            <pc:docMk/>
            <pc:sldMk cId="1994246962" sldId="277"/>
            <ac:spMk id="3" creationId="{05948542-FCE1-3AE6-C6C9-17975609DF70}"/>
          </ac:spMkLst>
        </pc:spChg>
        <pc:spChg chg="add del mod">
          <ac:chgData name="Oluwagbotemi Oyefeso" userId="NwWFancOdn2fKbE7WQZiOo0sQfH+o74tpQygnAeMGXw=" providerId="None" clId="Web-{08E4F9C2-E30A-46E4-8730-3C8EDB324969}" dt="2024-12-04T20:39:54.902" v="90"/>
          <ac:spMkLst>
            <pc:docMk/>
            <pc:sldMk cId="1994246962" sldId="277"/>
            <ac:spMk id="6" creationId="{8BBF8363-B951-A19F-2EC8-856849834A10}"/>
          </ac:spMkLst>
        </pc:spChg>
        <pc:picChg chg="add mod ord">
          <ac:chgData name="Oluwagbotemi Oyefeso" userId="NwWFancOdn2fKbE7WQZiOo0sQfH+o74tpQygnAeMGXw=" providerId="None" clId="Web-{08E4F9C2-E30A-46E4-8730-3C8EDB324969}" dt="2024-12-04T20:28:25.493" v="79"/>
          <ac:picMkLst>
            <pc:docMk/>
            <pc:sldMk cId="1994246962" sldId="277"/>
            <ac:picMk id="4" creationId="{77A52E80-A532-A219-496E-1549DD7E9686}"/>
          </ac:picMkLst>
        </pc:picChg>
      </pc:sldChg>
      <pc:sldChg chg="addSp delSp modSp">
        <pc:chgData name="Oluwagbotemi Oyefeso" userId="NwWFancOdn2fKbE7WQZiOo0sQfH+o74tpQygnAeMGXw=" providerId="None" clId="Web-{08E4F9C2-E30A-46E4-8730-3C8EDB324969}" dt="2024-12-04T20:54:18.644" v="105" actId="1076"/>
        <pc:sldMkLst>
          <pc:docMk/>
          <pc:sldMk cId="2537578723" sldId="297"/>
        </pc:sldMkLst>
        <pc:spChg chg="del">
          <ac:chgData name="Oluwagbotemi Oyefeso" userId="NwWFancOdn2fKbE7WQZiOo0sQfH+o74tpQygnAeMGXw=" providerId="None" clId="Web-{08E4F9C2-E30A-46E4-8730-3C8EDB324969}" dt="2024-12-04T20:53:43.955" v="97"/>
          <ac:spMkLst>
            <pc:docMk/>
            <pc:sldMk cId="2537578723" sldId="297"/>
            <ac:spMk id="2" creationId="{5D030A76-B788-B363-104E-266B7C7F7208}"/>
          </ac:spMkLst>
        </pc:spChg>
        <pc:spChg chg="mod">
          <ac:chgData name="Oluwagbotemi Oyefeso" userId="NwWFancOdn2fKbE7WQZiOo0sQfH+o74tpQygnAeMGXw=" providerId="None" clId="Web-{08E4F9C2-E30A-46E4-8730-3C8EDB324969}" dt="2024-12-04T20:54:18.644" v="105" actId="1076"/>
          <ac:spMkLst>
            <pc:docMk/>
            <pc:sldMk cId="2537578723" sldId="297"/>
            <ac:spMk id="3" creationId="{05948542-FCE1-3AE6-C6C9-17975609DF70}"/>
          </ac:spMkLst>
        </pc:spChg>
        <pc:spChg chg="del">
          <ac:chgData name="Oluwagbotemi Oyefeso" userId="NwWFancOdn2fKbE7WQZiOo0sQfH+o74tpQygnAeMGXw=" providerId="None" clId="Web-{08E4F9C2-E30A-46E4-8730-3C8EDB324969}" dt="2024-12-04T20:53:24.580" v="93"/>
          <ac:spMkLst>
            <pc:docMk/>
            <pc:sldMk cId="2537578723" sldId="297"/>
            <ac:spMk id="4" creationId="{3EE67564-0457-E486-97D0-8109D2C97B3F}"/>
          </ac:spMkLst>
        </pc:spChg>
        <pc:spChg chg="add del mod">
          <ac:chgData name="Oluwagbotemi Oyefeso" userId="NwWFancOdn2fKbE7WQZiOo0sQfH+o74tpQygnAeMGXw=" providerId="None" clId="Web-{08E4F9C2-E30A-46E4-8730-3C8EDB324969}" dt="2024-12-04T20:53:46.721" v="98"/>
          <ac:spMkLst>
            <pc:docMk/>
            <pc:sldMk cId="2537578723" sldId="297"/>
            <ac:spMk id="7" creationId="{537BD2C0-B3DE-0F47-D3EB-53226E6429DF}"/>
          </ac:spMkLst>
        </pc:spChg>
        <pc:picChg chg="add mod ord">
          <ac:chgData name="Oluwagbotemi Oyefeso" userId="NwWFancOdn2fKbE7WQZiOo0sQfH+o74tpQygnAeMGXw=" providerId="None" clId="Web-{08E4F9C2-E30A-46E4-8730-3C8EDB324969}" dt="2024-12-04T20:53:55.003" v="101" actId="1076"/>
          <ac:picMkLst>
            <pc:docMk/>
            <pc:sldMk cId="2537578723" sldId="297"/>
            <ac:picMk id="5" creationId="{8C038AFD-5569-5D87-4C68-21D28198FEE3}"/>
          </ac:picMkLst>
        </pc:picChg>
      </pc:sldChg>
      <pc:sldChg chg="addSp delSp modSp">
        <pc:chgData name="Oluwagbotemi Oyefeso" userId="NwWFancOdn2fKbE7WQZiOo0sQfH+o74tpQygnAeMGXw=" providerId="None" clId="Web-{08E4F9C2-E30A-46E4-8730-3C8EDB324969}" dt="2024-12-04T21:06:29.460" v="121" actId="1076"/>
        <pc:sldMkLst>
          <pc:docMk/>
          <pc:sldMk cId="691522292" sldId="298"/>
        </pc:sldMkLst>
        <pc:spChg chg="mod">
          <ac:chgData name="Oluwagbotemi Oyefeso" userId="NwWFancOdn2fKbE7WQZiOo0sQfH+o74tpQygnAeMGXw=" providerId="None" clId="Web-{08E4F9C2-E30A-46E4-8730-3C8EDB324969}" dt="2024-12-04T21:06:29.460" v="121" actId="1076"/>
          <ac:spMkLst>
            <pc:docMk/>
            <pc:sldMk cId="691522292" sldId="298"/>
            <ac:spMk id="3" creationId="{05948542-FCE1-3AE6-C6C9-17975609DF70}"/>
          </ac:spMkLst>
        </pc:spChg>
        <pc:picChg chg="add mod ord">
          <ac:chgData name="Oluwagbotemi Oyefeso" userId="NwWFancOdn2fKbE7WQZiOo0sQfH+o74tpQygnAeMGXw=" providerId="None" clId="Web-{08E4F9C2-E30A-46E4-8730-3C8EDB324969}" dt="2024-12-04T21:06:03.303" v="116"/>
          <ac:picMkLst>
            <pc:docMk/>
            <pc:sldMk cId="691522292" sldId="298"/>
            <ac:picMk id="2" creationId="{BA986A8C-F283-BCC9-55A5-2DE2A522B2BD}"/>
          </ac:picMkLst>
        </pc:picChg>
        <pc:picChg chg="del">
          <ac:chgData name="Oluwagbotemi Oyefeso" userId="NwWFancOdn2fKbE7WQZiOo0sQfH+o74tpQygnAeMGXw=" providerId="None" clId="Web-{08E4F9C2-E30A-46E4-8730-3C8EDB324969}" dt="2024-12-04T21:05:51.256" v="113"/>
          <ac:picMkLst>
            <pc:docMk/>
            <pc:sldMk cId="691522292" sldId="298"/>
            <ac:picMk id="4" creationId="{DC85C52A-6570-6908-9180-1FB4B53A8A1A}"/>
          </ac:picMkLst>
        </pc:picChg>
      </pc:sldChg>
      <pc:sldChg chg="addSp delSp modSp">
        <pc:chgData name="Oluwagbotemi Oyefeso" userId="NwWFancOdn2fKbE7WQZiOo0sQfH+o74tpQygnAeMGXw=" providerId="None" clId="Web-{08E4F9C2-E30A-46E4-8730-3C8EDB324969}" dt="2024-12-04T17:51:15.442" v="31" actId="1076"/>
        <pc:sldMkLst>
          <pc:docMk/>
          <pc:sldMk cId="1356658813" sldId="300"/>
        </pc:sldMkLst>
        <pc:spChg chg="del">
          <ac:chgData name="Oluwagbotemi Oyefeso" userId="NwWFancOdn2fKbE7WQZiOo0sQfH+o74tpQygnAeMGXw=" providerId="None" clId="Web-{08E4F9C2-E30A-46E4-8730-3C8EDB324969}" dt="2024-12-04T17:50:34.035" v="16"/>
          <ac:spMkLst>
            <pc:docMk/>
            <pc:sldMk cId="1356658813" sldId="300"/>
            <ac:spMk id="2" creationId="{2614CEB0-FACB-62C3-51D8-A40CC35C8E50}"/>
          </ac:spMkLst>
        </pc:spChg>
        <pc:spChg chg="mod">
          <ac:chgData name="Oluwagbotemi Oyefeso" userId="NwWFancOdn2fKbE7WQZiOo0sQfH+o74tpQygnAeMGXw=" providerId="None" clId="Web-{08E4F9C2-E30A-46E4-8730-3C8EDB324969}" dt="2024-12-04T17:51:15.442" v="31" actId="1076"/>
          <ac:spMkLst>
            <pc:docMk/>
            <pc:sldMk cId="1356658813" sldId="300"/>
            <ac:spMk id="3" creationId="{6B4DE082-5264-A8C6-8E0C-C5A66A838B90}"/>
          </ac:spMkLst>
        </pc:spChg>
        <pc:spChg chg="del">
          <ac:chgData name="Oluwagbotemi Oyefeso" userId="NwWFancOdn2fKbE7WQZiOo0sQfH+o74tpQygnAeMGXw=" providerId="None" clId="Web-{08E4F9C2-E30A-46E4-8730-3C8EDB324969}" dt="2024-12-04T17:49:11.657" v="0"/>
          <ac:spMkLst>
            <pc:docMk/>
            <pc:sldMk cId="1356658813" sldId="300"/>
            <ac:spMk id="4" creationId="{51FF435B-30E6-E1D9-895F-53597C8637CD}"/>
          </ac:spMkLst>
        </pc:spChg>
        <pc:spChg chg="add del mod">
          <ac:chgData name="Oluwagbotemi Oyefeso" userId="NwWFancOdn2fKbE7WQZiOo0sQfH+o74tpQygnAeMGXw=" providerId="None" clId="Web-{08E4F9C2-E30A-46E4-8730-3C8EDB324969}" dt="2024-12-04T17:49:49.127" v="5"/>
          <ac:spMkLst>
            <pc:docMk/>
            <pc:sldMk cId="1356658813" sldId="300"/>
            <ac:spMk id="7" creationId="{C636A6A3-EF11-C8CF-62E8-17E1F8EDCB29}"/>
          </ac:spMkLst>
        </pc:spChg>
        <pc:spChg chg="add del mod">
          <ac:chgData name="Oluwagbotemi Oyefeso" userId="NwWFancOdn2fKbE7WQZiOo0sQfH+o74tpQygnAeMGXw=" providerId="None" clId="Web-{08E4F9C2-E30A-46E4-8730-3C8EDB324969}" dt="2024-12-04T17:50:02.643" v="9"/>
          <ac:spMkLst>
            <pc:docMk/>
            <pc:sldMk cId="1356658813" sldId="300"/>
            <ac:spMk id="10" creationId="{975C7ECC-4766-E811-BDA4-BC741DECFE95}"/>
          </ac:spMkLst>
        </pc:spChg>
        <pc:spChg chg="add del mod">
          <ac:chgData name="Oluwagbotemi Oyefeso" userId="NwWFancOdn2fKbE7WQZiOo0sQfH+o74tpQygnAeMGXw=" providerId="None" clId="Web-{08E4F9C2-E30A-46E4-8730-3C8EDB324969}" dt="2024-12-04T17:50:18.675" v="12"/>
          <ac:spMkLst>
            <pc:docMk/>
            <pc:sldMk cId="1356658813" sldId="300"/>
            <ac:spMk id="13" creationId="{E3B82C4B-80D6-7726-9D8F-42775C4C11F7}"/>
          </ac:spMkLst>
        </pc:spChg>
        <pc:spChg chg="add del mod">
          <ac:chgData name="Oluwagbotemi Oyefeso" userId="NwWFancOdn2fKbE7WQZiOo0sQfH+o74tpQygnAeMGXw=" providerId="None" clId="Web-{08E4F9C2-E30A-46E4-8730-3C8EDB324969}" dt="2024-12-04T17:50:36.222" v="17"/>
          <ac:spMkLst>
            <pc:docMk/>
            <pc:sldMk cId="1356658813" sldId="300"/>
            <ac:spMk id="16" creationId="{E2438390-758B-D6D5-2C27-416FA695D6B3}"/>
          </ac:spMkLst>
        </pc:spChg>
        <pc:picChg chg="add del mod ord">
          <ac:chgData name="Oluwagbotemi Oyefeso" userId="NwWFancOdn2fKbE7WQZiOo0sQfH+o74tpQygnAeMGXw=" providerId="None" clId="Web-{08E4F9C2-E30A-46E4-8730-3C8EDB324969}" dt="2024-12-04T17:49:46.924" v="4"/>
          <ac:picMkLst>
            <pc:docMk/>
            <pc:sldMk cId="1356658813" sldId="300"/>
            <ac:picMk id="5" creationId="{27BCF981-F1C9-9821-59E3-503D5C2B257D}"/>
          </ac:picMkLst>
        </pc:picChg>
        <pc:picChg chg="add del mod ord">
          <ac:chgData name="Oluwagbotemi Oyefeso" userId="NwWFancOdn2fKbE7WQZiOo0sQfH+o74tpQygnAeMGXw=" providerId="None" clId="Web-{08E4F9C2-E30A-46E4-8730-3C8EDB324969}" dt="2024-12-04T17:50:00.299" v="8"/>
          <ac:picMkLst>
            <pc:docMk/>
            <pc:sldMk cId="1356658813" sldId="300"/>
            <ac:picMk id="8" creationId="{85CCB47A-7C54-A847-D7B4-B3BB9D935CE0}"/>
          </ac:picMkLst>
        </pc:picChg>
        <pc:picChg chg="add del mod ord">
          <ac:chgData name="Oluwagbotemi Oyefeso" userId="NwWFancOdn2fKbE7WQZiOo0sQfH+o74tpQygnAeMGXw=" providerId="None" clId="Web-{08E4F9C2-E30A-46E4-8730-3C8EDB324969}" dt="2024-12-04T17:50:09.096" v="11"/>
          <ac:picMkLst>
            <pc:docMk/>
            <pc:sldMk cId="1356658813" sldId="300"/>
            <ac:picMk id="11" creationId="{30A66798-11B5-A258-1B43-D7143F793118}"/>
          </ac:picMkLst>
        </pc:picChg>
        <pc:picChg chg="add mod ord">
          <ac:chgData name="Oluwagbotemi Oyefeso" userId="NwWFancOdn2fKbE7WQZiOo0sQfH+o74tpQygnAeMGXw=" providerId="None" clId="Web-{08E4F9C2-E30A-46E4-8730-3C8EDB324969}" dt="2024-12-04T17:50:54.520" v="26" actId="1076"/>
          <ac:picMkLst>
            <pc:docMk/>
            <pc:sldMk cId="1356658813" sldId="300"/>
            <ac:picMk id="14" creationId="{B452DD9F-95F5-F131-2C28-1A902BB546A6}"/>
          </ac:picMkLst>
        </pc:picChg>
      </pc:sldChg>
      <pc:sldChg chg="addSp delSp modSp">
        <pc:chgData name="Oluwagbotemi Oyefeso" userId="NwWFancOdn2fKbE7WQZiOo0sQfH+o74tpQygnAeMGXw=" providerId="None" clId="Web-{08E4F9C2-E30A-46E4-8730-3C8EDB324969}" dt="2024-12-04T18:33:36.134" v="70" actId="20577"/>
        <pc:sldMkLst>
          <pc:docMk/>
          <pc:sldMk cId="2444171830" sldId="301"/>
        </pc:sldMkLst>
        <pc:spChg chg="del">
          <ac:chgData name="Oluwagbotemi Oyefeso" userId="NwWFancOdn2fKbE7WQZiOo0sQfH+o74tpQygnAeMGXw=" providerId="None" clId="Web-{08E4F9C2-E30A-46E4-8730-3C8EDB324969}" dt="2024-12-04T18:32:13.913" v="36"/>
          <ac:spMkLst>
            <pc:docMk/>
            <pc:sldMk cId="2444171830" sldId="301"/>
            <ac:spMk id="2" creationId="{3E236DA4-B126-52C3-E16D-8C26F0080224}"/>
          </ac:spMkLst>
        </pc:spChg>
        <pc:spChg chg="mod">
          <ac:chgData name="Oluwagbotemi Oyefeso" userId="NwWFancOdn2fKbE7WQZiOo0sQfH+o74tpQygnAeMGXw=" providerId="None" clId="Web-{08E4F9C2-E30A-46E4-8730-3C8EDB324969}" dt="2024-12-04T18:33:36.134" v="70" actId="20577"/>
          <ac:spMkLst>
            <pc:docMk/>
            <pc:sldMk cId="2444171830" sldId="301"/>
            <ac:spMk id="3" creationId="{8D2BA737-60F8-41C7-197E-65D6FD780CEE}"/>
          </ac:spMkLst>
        </pc:spChg>
        <pc:spChg chg="del">
          <ac:chgData name="Oluwagbotemi Oyefeso" userId="NwWFancOdn2fKbE7WQZiOo0sQfH+o74tpQygnAeMGXw=" providerId="None" clId="Web-{08E4F9C2-E30A-46E4-8730-3C8EDB324969}" dt="2024-12-04T18:31:57.631" v="32"/>
          <ac:spMkLst>
            <pc:docMk/>
            <pc:sldMk cId="2444171830" sldId="301"/>
            <ac:spMk id="4" creationId="{D437A944-B6D1-4A9D-D2B6-9F07EA350A1F}"/>
          </ac:spMkLst>
        </pc:spChg>
        <pc:spChg chg="add del mod">
          <ac:chgData name="Oluwagbotemi Oyefeso" userId="NwWFancOdn2fKbE7WQZiOo0sQfH+o74tpQygnAeMGXw=" providerId="None" clId="Web-{08E4F9C2-E30A-46E4-8730-3C8EDB324969}" dt="2024-12-04T18:32:17.819" v="37"/>
          <ac:spMkLst>
            <pc:docMk/>
            <pc:sldMk cId="2444171830" sldId="301"/>
            <ac:spMk id="7" creationId="{8504E32A-E34D-83CA-E7C0-904D60AD5EF0}"/>
          </ac:spMkLst>
        </pc:spChg>
        <pc:picChg chg="add mod ord">
          <ac:chgData name="Oluwagbotemi Oyefeso" userId="NwWFancOdn2fKbE7WQZiOo0sQfH+o74tpQygnAeMGXw=" providerId="None" clId="Web-{08E4F9C2-E30A-46E4-8730-3C8EDB324969}" dt="2024-12-04T18:32:24.132" v="40" actId="1076"/>
          <ac:picMkLst>
            <pc:docMk/>
            <pc:sldMk cId="2444171830" sldId="301"/>
            <ac:picMk id="5" creationId="{8B0315C1-6304-572C-D1C0-8A7759E0DA93}"/>
          </ac:picMkLst>
        </pc:picChg>
      </pc:sldChg>
      <pc:sldChg chg="addSp delSp modSp">
        <pc:chgData name="Oluwagbotemi Oyefeso" userId="NwWFancOdn2fKbE7WQZiOo0sQfH+o74tpQygnAeMGXw=" providerId="None" clId="Web-{08E4F9C2-E30A-46E4-8730-3C8EDB324969}" dt="2024-12-04T21:14:10.770" v="164" actId="1076"/>
        <pc:sldMkLst>
          <pc:docMk/>
          <pc:sldMk cId="1243087442" sldId="303"/>
        </pc:sldMkLst>
        <pc:spChg chg="mod">
          <ac:chgData name="Oluwagbotemi Oyefeso" userId="NwWFancOdn2fKbE7WQZiOo0sQfH+o74tpQygnAeMGXw=" providerId="None" clId="Web-{08E4F9C2-E30A-46E4-8730-3C8EDB324969}" dt="2024-12-04T21:14:08.301" v="163" actId="1076"/>
          <ac:spMkLst>
            <pc:docMk/>
            <pc:sldMk cId="1243087442" sldId="303"/>
            <ac:spMk id="3" creationId="{05948542-FCE1-3AE6-C6C9-17975609DF70}"/>
          </ac:spMkLst>
        </pc:spChg>
        <pc:spChg chg="add mod">
          <ac:chgData name="Oluwagbotemi Oyefeso" userId="NwWFancOdn2fKbE7WQZiOo0sQfH+o74tpQygnAeMGXw=" providerId="None" clId="Web-{08E4F9C2-E30A-46E4-8730-3C8EDB324969}" dt="2024-12-04T21:14:10.770" v="164" actId="1076"/>
          <ac:spMkLst>
            <pc:docMk/>
            <pc:sldMk cId="1243087442" sldId="303"/>
            <ac:spMk id="5" creationId="{A9FD974E-AA84-694A-DC1D-6B931EAEFCE4}"/>
          </ac:spMkLst>
        </pc:spChg>
        <pc:picChg chg="add mod ord">
          <ac:chgData name="Oluwagbotemi Oyefeso" userId="NwWFancOdn2fKbE7WQZiOo0sQfH+o74tpQygnAeMGXw=" providerId="None" clId="Web-{08E4F9C2-E30A-46E4-8730-3C8EDB324969}" dt="2024-12-04T21:11:28.875" v="131" actId="1076"/>
          <ac:picMkLst>
            <pc:docMk/>
            <pc:sldMk cId="1243087442" sldId="303"/>
            <ac:picMk id="2" creationId="{12EA5143-DC53-DFEF-F867-3303CB0B756C}"/>
          </ac:picMkLst>
        </pc:picChg>
        <pc:picChg chg="del">
          <ac:chgData name="Oluwagbotemi Oyefeso" userId="NwWFancOdn2fKbE7WQZiOo0sQfH+o74tpQygnAeMGXw=" providerId="None" clId="Web-{08E4F9C2-E30A-46E4-8730-3C8EDB324969}" dt="2024-12-04T21:11:09.921" v="124"/>
          <ac:picMkLst>
            <pc:docMk/>
            <pc:sldMk cId="1243087442" sldId="303"/>
            <ac:picMk id="4" creationId="{043C3E56-090C-67A7-29B9-83136123BDA2}"/>
          </ac:picMkLst>
        </pc:picChg>
      </pc:sldChg>
      <pc:sldChg chg="addSp delSp modSp new">
        <pc:chgData name="Oluwagbotemi Oyefeso" userId="NwWFancOdn2fKbE7WQZiOo0sQfH+o74tpQygnAeMGXw=" providerId="None" clId="Web-{08E4F9C2-E30A-46E4-8730-3C8EDB324969}" dt="2024-12-04T21:05:40.053" v="110" actId="14100"/>
        <pc:sldMkLst>
          <pc:docMk/>
          <pc:sldMk cId="2559973890" sldId="312"/>
        </pc:sldMkLst>
        <pc:spChg chg="del">
          <ac:chgData name="Oluwagbotemi Oyefeso" userId="NwWFancOdn2fKbE7WQZiOo0sQfH+o74tpQygnAeMGXw=" providerId="None" clId="Web-{08E4F9C2-E30A-46E4-8730-3C8EDB324969}" dt="2024-12-04T21:05:33.724" v="109"/>
          <ac:spMkLst>
            <pc:docMk/>
            <pc:sldMk cId="2559973890" sldId="312"/>
            <ac:spMk id="2" creationId="{F3AD7690-5453-3ECE-894B-32AED14AA5CC}"/>
          </ac:spMkLst>
        </pc:spChg>
        <pc:spChg chg="del">
          <ac:chgData name="Oluwagbotemi Oyefeso" userId="NwWFancOdn2fKbE7WQZiOo0sQfH+o74tpQygnAeMGXw=" providerId="None" clId="Web-{08E4F9C2-E30A-46E4-8730-3C8EDB324969}" dt="2024-12-04T21:04:48.098" v="107"/>
          <ac:spMkLst>
            <pc:docMk/>
            <pc:sldMk cId="2559973890" sldId="312"/>
            <ac:spMk id="3" creationId="{EB4CEAD4-46C2-8C3D-9050-9C97133EEB97}"/>
          </ac:spMkLst>
        </pc:spChg>
        <pc:picChg chg="add mod ord">
          <ac:chgData name="Oluwagbotemi Oyefeso" userId="NwWFancOdn2fKbE7WQZiOo0sQfH+o74tpQygnAeMGXw=" providerId="None" clId="Web-{08E4F9C2-E30A-46E4-8730-3C8EDB324969}" dt="2024-12-04T21:05:40.053" v="110" actId="14100"/>
          <ac:picMkLst>
            <pc:docMk/>
            <pc:sldMk cId="2559973890" sldId="312"/>
            <ac:picMk id="4" creationId="{5958ED53-A406-3556-EA73-307867315D53}"/>
          </ac:picMkLst>
        </pc:picChg>
      </pc:sldChg>
    </pc:docChg>
  </pc:docChgLst>
  <pc:docChgLst>
    <pc:chgData name="Nhu Khue Nguyen Khac" userId="41zJ1LbGwkbEWFDME36H2XxhIovitOD4RY0J19yumig=" providerId="None" clId="Web-{58655B47-99DE-41BD-8CCE-5C5232E1A94C}"/>
    <pc:docChg chg="addSld modSld">
      <pc:chgData name="Nhu Khue Nguyen Khac" userId="41zJ1LbGwkbEWFDME36H2XxhIovitOD4RY0J19yumig=" providerId="None" clId="Web-{58655B47-99DE-41BD-8CCE-5C5232E1A94C}" dt="2024-11-26T21:35:48.785" v="324" actId="1076"/>
      <pc:docMkLst>
        <pc:docMk/>
      </pc:docMkLst>
      <pc:sldChg chg="modSp">
        <pc:chgData name="Nhu Khue Nguyen Khac" userId="41zJ1LbGwkbEWFDME36H2XxhIovitOD4RY0J19yumig=" providerId="None" clId="Web-{58655B47-99DE-41BD-8CCE-5C5232E1A94C}" dt="2024-11-26T20:50:15.354" v="10" actId="20577"/>
        <pc:sldMkLst>
          <pc:docMk/>
          <pc:sldMk cId="3054086706" sldId="283"/>
        </pc:sldMkLst>
      </pc:sldChg>
      <pc:sldChg chg="addSp delSp modSp add replId">
        <pc:chgData name="Nhu Khue Nguyen Khac" userId="41zJ1LbGwkbEWFDME36H2XxhIovitOD4RY0J19yumig=" providerId="None" clId="Web-{58655B47-99DE-41BD-8CCE-5C5232E1A94C}" dt="2024-11-26T20:53:47.235" v="79" actId="20577"/>
        <pc:sldMkLst>
          <pc:docMk/>
          <pc:sldMk cId="663182890" sldId="293"/>
        </pc:sldMkLst>
        <pc:spChg chg="mod">
          <ac:chgData name="Nhu Khue Nguyen Khac" userId="41zJ1LbGwkbEWFDME36H2XxhIovitOD4RY0J19yumig=" providerId="None" clId="Web-{58655B47-99DE-41BD-8CCE-5C5232E1A94C}" dt="2024-11-26T20:53:47.235" v="79" actId="20577"/>
          <ac:spMkLst>
            <pc:docMk/>
            <pc:sldMk cId="663182890" sldId="293"/>
            <ac:spMk id="3" creationId="{FACE640F-7F5A-BDB7-205D-765FA80B6796}"/>
          </ac:spMkLst>
        </pc:spChg>
        <pc:picChg chg="add mod ord">
          <ac:chgData name="Nhu Khue Nguyen Khac" userId="41zJ1LbGwkbEWFDME36H2XxhIovitOD4RY0J19yumig=" providerId="None" clId="Web-{58655B47-99DE-41BD-8CCE-5C5232E1A94C}" dt="2024-11-26T20:51:50.685" v="63" actId="1076"/>
          <ac:picMkLst>
            <pc:docMk/>
            <pc:sldMk cId="663182890" sldId="293"/>
            <ac:picMk id="5" creationId="{EC6E921B-4BFD-44B6-B8AA-32AA93D52084}"/>
          </ac:picMkLst>
        </pc:picChg>
      </pc:sldChg>
      <pc:sldChg chg="modSp add replId">
        <pc:chgData name="Nhu Khue Nguyen Khac" userId="41zJ1LbGwkbEWFDME36H2XxhIovitOD4RY0J19yumig=" providerId="None" clId="Web-{58655B47-99DE-41BD-8CCE-5C5232E1A94C}" dt="2024-11-26T21:35:26.284" v="315" actId="20577"/>
        <pc:sldMkLst>
          <pc:docMk/>
          <pc:sldMk cId="4278534278" sldId="294"/>
        </pc:sldMkLst>
      </pc:sldChg>
      <pc:sldChg chg="addSp delSp modSp new">
        <pc:chgData name="Nhu Khue Nguyen Khac" userId="41zJ1LbGwkbEWFDME36H2XxhIovitOD4RY0J19yumig=" providerId="None" clId="Web-{58655B47-99DE-41BD-8CCE-5C5232E1A94C}" dt="2024-11-26T21:35:48.785" v="324" actId="1076"/>
        <pc:sldMkLst>
          <pc:docMk/>
          <pc:sldMk cId="3221568206" sldId="295"/>
        </pc:sldMkLst>
        <pc:spChg chg="mod">
          <ac:chgData name="Nhu Khue Nguyen Khac" userId="41zJ1LbGwkbEWFDME36H2XxhIovitOD4RY0J19yumig=" providerId="None" clId="Web-{58655B47-99DE-41BD-8CCE-5C5232E1A94C}" dt="2024-11-26T21:35:48.785" v="324" actId="1076"/>
          <ac:spMkLst>
            <pc:docMk/>
            <pc:sldMk cId="3221568206" sldId="295"/>
            <ac:spMk id="4" creationId="{250D4176-7766-ED3A-4BEB-AD358FD4CA65}"/>
          </ac:spMkLst>
        </pc:spChg>
        <pc:picChg chg="add mod ord modCrop">
          <ac:chgData name="Nhu Khue Nguyen Khac" userId="41zJ1LbGwkbEWFDME36H2XxhIovitOD4RY0J19yumig=" providerId="None" clId="Web-{58655B47-99DE-41BD-8CCE-5C5232E1A94C}" dt="2024-11-26T21:34:59.533" v="304" actId="14100"/>
          <ac:picMkLst>
            <pc:docMk/>
            <pc:sldMk cId="3221568206" sldId="295"/>
            <ac:picMk id="5" creationId="{70A797EC-B211-50B9-4D05-A2E838F203FE}"/>
          </ac:picMkLst>
        </pc:picChg>
      </pc:sldChg>
    </pc:docChg>
  </pc:docChgLst>
  <pc:docChgLst>
    <pc:chgData name="Oluwagbotemi Oyefeso" userId="NwWFancOdn2fKbE7WQZiOo0sQfH+o74tpQygnAeMGXw=" providerId="None" clId="Web-{ADA76574-5F65-4D23-BAA6-7A98C5B54733}"/>
    <pc:docChg chg="addSld delSld modSld sldOrd">
      <pc:chgData name="Oluwagbotemi Oyefeso" userId="NwWFancOdn2fKbE7WQZiOo0sQfH+o74tpQygnAeMGXw=" providerId="None" clId="Web-{ADA76574-5F65-4D23-BAA6-7A98C5B54733}" dt="2024-11-22T23:55:46.431" v="40"/>
      <pc:docMkLst>
        <pc:docMk/>
      </pc:docMkLst>
      <pc:sldChg chg="addSp delSp modSp ord">
        <pc:chgData name="Oluwagbotemi Oyefeso" userId="NwWFancOdn2fKbE7WQZiOo0sQfH+o74tpQygnAeMGXw=" providerId="None" clId="Web-{ADA76574-5F65-4D23-BAA6-7A98C5B54733}" dt="2024-11-22T23:55:46.431" v="40"/>
        <pc:sldMkLst>
          <pc:docMk/>
          <pc:sldMk cId="370945181" sldId="275"/>
        </pc:sldMkLst>
        <pc:picChg chg="add mod">
          <ac:chgData name="Oluwagbotemi Oyefeso" userId="NwWFancOdn2fKbE7WQZiOo0sQfH+o74tpQygnAeMGXw=" providerId="None" clId="Web-{ADA76574-5F65-4D23-BAA6-7A98C5B54733}" dt="2024-11-22T23:55:38.868" v="38"/>
          <ac:picMkLst>
            <pc:docMk/>
            <pc:sldMk cId="370945181" sldId="275"/>
            <ac:picMk id="6" creationId="{73B85D83-8BED-AE17-22E7-FF59905A9D73}"/>
          </ac:picMkLst>
        </pc:picChg>
      </pc:sldChg>
      <pc:sldChg chg="addSp delSp modSp ord">
        <pc:chgData name="Oluwagbotemi Oyefeso" userId="NwWFancOdn2fKbE7WQZiOo0sQfH+o74tpQygnAeMGXw=" providerId="None" clId="Web-{ADA76574-5F65-4D23-BAA6-7A98C5B54733}" dt="2024-11-22T23:55:10.460" v="30"/>
        <pc:sldMkLst>
          <pc:docMk/>
          <pc:sldMk cId="1667462095" sldId="282"/>
        </pc:sldMkLst>
        <pc:picChg chg="add mod ord">
          <ac:chgData name="Oluwagbotemi Oyefeso" userId="NwWFancOdn2fKbE7WQZiOo0sQfH+o74tpQygnAeMGXw=" providerId="None" clId="Web-{ADA76574-5F65-4D23-BAA6-7A98C5B54733}" dt="2024-11-22T23:54:59.897" v="28" actId="14100"/>
          <ac:picMkLst>
            <pc:docMk/>
            <pc:sldMk cId="1667462095" sldId="282"/>
            <ac:picMk id="7" creationId="{055CC517-9CB3-7281-3A9F-9A3011F29593}"/>
          </ac:picMkLst>
        </pc:picChg>
      </pc:sldChg>
      <pc:sldChg chg="addSp delSp modSp">
        <pc:chgData name="Oluwagbotemi Oyefeso" userId="NwWFancOdn2fKbE7WQZiOo0sQfH+o74tpQygnAeMGXw=" providerId="None" clId="Web-{ADA76574-5F65-4D23-BAA6-7A98C5B54733}" dt="2024-11-22T23:55:26.805" v="35" actId="14100"/>
        <pc:sldMkLst>
          <pc:docMk/>
          <pc:sldMk cId="2653790617" sldId="289"/>
        </pc:sldMkLst>
        <pc:picChg chg="add mod ord">
          <ac:chgData name="Oluwagbotemi Oyefeso" userId="NwWFancOdn2fKbE7WQZiOo0sQfH+o74tpQygnAeMGXw=" providerId="None" clId="Web-{ADA76574-5F65-4D23-BAA6-7A98C5B54733}" dt="2024-11-22T23:55:26.805" v="35" actId="14100"/>
          <ac:picMkLst>
            <pc:docMk/>
            <pc:sldMk cId="2653790617" sldId="289"/>
            <ac:picMk id="4" creationId="{5B05B289-99AA-CA7C-5F19-485F036A2442}"/>
          </ac:picMkLst>
        </pc:picChg>
      </pc:sldChg>
      <pc:sldChg chg="addSp delSp modSp del">
        <pc:chgData name="Oluwagbotemi Oyefeso" userId="NwWFancOdn2fKbE7WQZiOo0sQfH+o74tpQygnAeMGXw=" providerId="None" clId="Web-{ADA76574-5F65-4D23-BAA6-7A98C5B54733}" dt="2024-11-22T23:55:41.025" v="39"/>
        <pc:sldMkLst>
          <pc:docMk/>
          <pc:sldMk cId="4158366382" sldId="293"/>
        </pc:sldMkLst>
      </pc:sldChg>
      <pc:sldChg chg="addSp delSp modSp new del">
        <pc:chgData name="Oluwagbotemi Oyefeso" userId="NwWFancOdn2fKbE7WQZiOo0sQfH+o74tpQygnAeMGXw=" providerId="None" clId="Web-{ADA76574-5F65-4D23-BAA6-7A98C5B54733}" dt="2024-11-22T23:55:03.553" v="29"/>
        <pc:sldMkLst>
          <pc:docMk/>
          <pc:sldMk cId="911418760" sldId="294"/>
        </pc:sldMkLst>
      </pc:sldChg>
    </pc:docChg>
  </pc:docChgLst>
  <pc:docChgLst>
    <pc:chgData name="Joseph McClain" userId="rNcuIkpNcXRbXo+imjyPebZPVbX53SDT6rKHS6j8qNw=" providerId="None" clId="Web-{41B0AC47-6A6B-4F2C-882B-D06F82C1B4A3}"/>
    <pc:docChg chg="addSld delSld modSld sldOrd">
      <pc:chgData name="Joseph McClain" userId="rNcuIkpNcXRbXo+imjyPebZPVbX53SDT6rKHS6j8qNw=" providerId="None" clId="Web-{41B0AC47-6A6B-4F2C-882B-D06F82C1B4A3}" dt="2024-12-04T05:03:11.775" v="407" actId="20577"/>
      <pc:docMkLst>
        <pc:docMk/>
      </pc:docMkLst>
      <pc:sldChg chg="addSp delSp modSp">
        <pc:chgData name="Joseph McClain" userId="rNcuIkpNcXRbXo+imjyPebZPVbX53SDT6rKHS6j8qNw=" providerId="None" clId="Web-{41B0AC47-6A6B-4F2C-882B-D06F82C1B4A3}" dt="2024-12-04T04:40:35.562" v="353" actId="20577"/>
        <pc:sldMkLst>
          <pc:docMk/>
          <pc:sldMk cId="1420595414" sldId="281"/>
        </pc:sldMkLst>
        <pc:spChg chg="mod">
          <ac:chgData name="Joseph McClain" userId="rNcuIkpNcXRbXo+imjyPebZPVbX53SDT6rKHS6j8qNw=" providerId="None" clId="Web-{41B0AC47-6A6B-4F2C-882B-D06F82C1B4A3}" dt="2024-12-04T03:11:53.380" v="240" actId="20577"/>
          <ac:spMkLst>
            <pc:docMk/>
            <pc:sldMk cId="1420595414" sldId="281"/>
            <ac:spMk id="2" creationId="{47A9874B-BCA9-8420-1595-EDD1865A099A}"/>
          </ac:spMkLst>
        </pc:spChg>
        <pc:spChg chg="mod">
          <ac:chgData name="Joseph McClain" userId="rNcuIkpNcXRbXo+imjyPebZPVbX53SDT6rKHS6j8qNw=" providerId="None" clId="Web-{41B0AC47-6A6B-4F2C-882B-D06F82C1B4A3}" dt="2024-12-04T04:40:35.562" v="353" actId="20577"/>
          <ac:spMkLst>
            <pc:docMk/>
            <pc:sldMk cId="1420595414" sldId="281"/>
            <ac:spMk id="3" creationId="{68A5FD2B-E3E5-1C2B-0151-21F216B14A33}"/>
          </ac:spMkLst>
        </pc:spChg>
        <pc:spChg chg="del">
          <ac:chgData name="Joseph McClain" userId="rNcuIkpNcXRbXo+imjyPebZPVbX53SDT6rKHS6j8qNw=" providerId="None" clId="Web-{41B0AC47-6A6B-4F2C-882B-D06F82C1B4A3}" dt="2024-12-04T03:01:07.032" v="87"/>
          <ac:spMkLst>
            <pc:docMk/>
            <pc:sldMk cId="1420595414" sldId="281"/>
            <ac:spMk id="4" creationId="{ACFBB810-3430-2C29-1AA0-9744AA0A1AA3}"/>
          </ac:spMkLst>
        </pc:spChg>
        <pc:spChg chg="add mod">
          <ac:chgData name="Joseph McClain" userId="rNcuIkpNcXRbXo+imjyPebZPVbX53SDT6rKHS6j8qNw=" providerId="None" clId="Web-{41B0AC47-6A6B-4F2C-882B-D06F82C1B4A3}" dt="2024-12-04T03:05:56.353" v="139" actId="1076"/>
          <ac:spMkLst>
            <pc:docMk/>
            <pc:sldMk cId="1420595414" sldId="281"/>
            <ac:spMk id="6" creationId="{3C364596-E9AA-F89F-A71B-F9B5D3265858}"/>
          </ac:spMkLst>
        </pc:spChg>
        <pc:picChg chg="add mod">
          <ac:chgData name="Joseph McClain" userId="rNcuIkpNcXRbXo+imjyPebZPVbX53SDT6rKHS6j8qNw=" providerId="None" clId="Web-{41B0AC47-6A6B-4F2C-882B-D06F82C1B4A3}" dt="2024-12-04T03:05:40.947" v="114" actId="1076"/>
          <ac:picMkLst>
            <pc:docMk/>
            <pc:sldMk cId="1420595414" sldId="281"/>
            <ac:picMk id="5" creationId="{F2A749F0-CE36-4E92-4935-87E1D8E3A958}"/>
          </ac:picMkLst>
        </pc:picChg>
      </pc:sldChg>
      <pc:sldChg chg="modSp">
        <pc:chgData name="Joseph McClain" userId="rNcuIkpNcXRbXo+imjyPebZPVbX53SDT6rKHS6j8qNw=" providerId="None" clId="Web-{41B0AC47-6A6B-4F2C-882B-D06F82C1B4A3}" dt="2024-12-04T03:00:42.609" v="86" actId="20577"/>
        <pc:sldMkLst>
          <pc:docMk/>
          <pc:sldMk cId="1008996467" sldId="290"/>
        </pc:sldMkLst>
        <pc:spChg chg="mod">
          <ac:chgData name="Joseph McClain" userId="rNcuIkpNcXRbXo+imjyPebZPVbX53SDT6rKHS6j8qNw=" providerId="None" clId="Web-{41B0AC47-6A6B-4F2C-882B-D06F82C1B4A3}" dt="2024-12-04T03:00:14.859" v="83" actId="14100"/>
          <ac:spMkLst>
            <pc:docMk/>
            <pc:sldMk cId="1008996467" sldId="290"/>
            <ac:spMk id="2" creationId="{9635F5E3-2B1C-7C0A-8581-67A9052D13AA}"/>
          </ac:spMkLst>
        </pc:spChg>
        <pc:spChg chg="mod">
          <ac:chgData name="Joseph McClain" userId="rNcuIkpNcXRbXo+imjyPebZPVbX53SDT6rKHS6j8qNw=" providerId="None" clId="Web-{41B0AC47-6A6B-4F2C-882B-D06F82C1B4A3}" dt="2024-12-04T03:00:42.609" v="86" actId="20577"/>
          <ac:spMkLst>
            <pc:docMk/>
            <pc:sldMk cId="1008996467" sldId="290"/>
            <ac:spMk id="3" creationId="{A6A33159-D030-2F82-A142-F75940728319}"/>
          </ac:spMkLst>
        </pc:spChg>
      </pc:sldChg>
      <pc:sldChg chg="delSp modSp">
        <pc:chgData name="Joseph McClain" userId="rNcuIkpNcXRbXo+imjyPebZPVbX53SDT6rKHS6j8qNw=" providerId="None" clId="Web-{41B0AC47-6A6B-4F2C-882B-D06F82C1B4A3}" dt="2024-12-04T05:03:11.775" v="407" actId="20577"/>
        <pc:sldMkLst>
          <pc:docMk/>
          <pc:sldMk cId="3087385754" sldId="291"/>
        </pc:sldMkLst>
        <pc:spChg chg="mod">
          <ac:chgData name="Joseph McClain" userId="rNcuIkpNcXRbXo+imjyPebZPVbX53SDT6rKHS6j8qNw=" providerId="None" clId="Web-{41B0AC47-6A6B-4F2C-882B-D06F82C1B4A3}" dt="2024-12-04T05:00:41.833" v="363" actId="20577"/>
          <ac:spMkLst>
            <pc:docMk/>
            <pc:sldMk cId="3087385754" sldId="291"/>
            <ac:spMk id="2" creationId="{47A9874B-BCA9-8420-1595-EDD1865A099A}"/>
          </ac:spMkLst>
        </pc:spChg>
        <pc:spChg chg="mod">
          <ac:chgData name="Joseph McClain" userId="rNcuIkpNcXRbXo+imjyPebZPVbX53SDT6rKHS6j8qNw=" providerId="None" clId="Web-{41B0AC47-6A6B-4F2C-882B-D06F82C1B4A3}" dt="2024-12-04T05:03:11.775" v="407" actId="20577"/>
          <ac:spMkLst>
            <pc:docMk/>
            <pc:sldMk cId="3087385754" sldId="291"/>
            <ac:spMk id="3" creationId="{68A5FD2B-E3E5-1C2B-0151-21F216B14A33}"/>
          </ac:spMkLst>
        </pc:spChg>
        <pc:spChg chg="del">
          <ac:chgData name="Joseph McClain" userId="rNcuIkpNcXRbXo+imjyPebZPVbX53SDT6rKHS6j8qNw=" providerId="None" clId="Web-{41B0AC47-6A6B-4F2C-882B-D06F82C1B4A3}" dt="2024-12-04T03:17:20.905" v="259"/>
          <ac:spMkLst>
            <pc:docMk/>
            <pc:sldMk cId="3087385754" sldId="291"/>
            <ac:spMk id="4" creationId="{ACFBB810-3430-2C29-1AA0-9744AA0A1AA3}"/>
          </ac:spMkLst>
        </pc:spChg>
      </pc:sldChg>
      <pc:sldChg chg="delSp modSp add replId">
        <pc:chgData name="Joseph McClain" userId="rNcuIkpNcXRbXo+imjyPebZPVbX53SDT6rKHS6j8qNw=" providerId="None" clId="Web-{41B0AC47-6A6B-4F2C-882B-D06F82C1B4A3}" dt="2024-12-04T04:39:23.028" v="329" actId="1076"/>
        <pc:sldMkLst>
          <pc:docMk/>
          <pc:sldMk cId="999493280" sldId="305"/>
        </pc:sldMkLst>
        <pc:spChg chg="mod">
          <ac:chgData name="Joseph McClain" userId="rNcuIkpNcXRbXo+imjyPebZPVbX53SDT6rKHS6j8qNw=" providerId="None" clId="Web-{41B0AC47-6A6B-4F2C-882B-D06F82C1B4A3}" dt="2024-12-04T03:22:44.447" v="282" actId="1076"/>
          <ac:spMkLst>
            <pc:docMk/>
            <pc:sldMk cId="999493280" sldId="305"/>
            <ac:spMk id="2" creationId="{47A9874B-BCA9-8420-1595-EDD1865A099A}"/>
          </ac:spMkLst>
        </pc:spChg>
        <pc:spChg chg="mod">
          <ac:chgData name="Joseph McClain" userId="rNcuIkpNcXRbXo+imjyPebZPVbX53SDT6rKHS6j8qNw=" providerId="None" clId="Web-{41B0AC47-6A6B-4F2C-882B-D06F82C1B4A3}" dt="2024-12-04T04:39:23.028" v="329" actId="1076"/>
          <ac:spMkLst>
            <pc:docMk/>
            <pc:sldMk cId="999493280" sldId="305"/>
            <ac:spMk id="3" creationId="{68A5FD2B-E3E5-1C2B-0151-21F216B14A33}"/>
          </ac:spMkLst>
        </pc:spChg>
        <pc:spChg chg="del">
          <ac:chgData name="Joseph McClain" userId="rNcuIkpNcXRbXo+imjyPebZPVbX53SDT6rKHS6j8qNw=" providerId="None" clId="Web-{41B0AC47-6A6B-4F2C-882B-D06F82C1B4A3}" dt="2024-12-04T03:07:31.216" v="143"/>
          <ac:spMkLst>
            <pc:docMk/>
            <pc:sldMk cId="999493280" sldId="305"/>
            <ac:spMk id="4" creationId="{ACFBB810-3430-2C29-1AA0-9744AA0A1AA3}"/>
          </ac:spMkLst>
        </pc:spChg>
      </pc:sldChg>
      <pc:sldChg chg="new del">
        <pc:chgData name="Joseph McClain" userId="rNcuIkpNcXRbXo+imjyPebZPVbX53SDT6rKHS6j8qNw=" providerId="None" clId="Web-{41B0AC47-6A6B-4F2C-882B-D06F82C1B4A3}" dt="2024-12-04T02:57:08.618" v="33"/>
        <pc:sldMkLst>
          <pc:docMk/>
          <pc:sldMk cId="1088019078" sldId="305"/>
        </pc:sldMkLst>
      </pc:sldChg>
      <pc:sldChg chg="addSp delSp modSp new">
        <pc:chgData name="Joseph McClain" userId="rNcuIkpNcXRbXo+imjyPebZPVbX53SDT6rKHS6j8qNw=" providerId="None" clId="Web-{41B0AC47-6A6B-4F2C-882B-D06F82C1B4A3}" dt="2024-12-04T03:10:54.050" v="228" actId="20577"/>
        <pc:sldMkLst>
          <pc:docMk/>
          <pc:sldMk cId="4187568233" sldId="306"/>
        </pc:sldMkLst>
        <pc:spChg chg="del mod">
          <ac:chgData name="Joseph McClain" userId="rNcuIkpNcXRbXo+imjyPebZPVbX53SDT6rKHS6j8qNw=" providerId="None" clId="Web-{41B0AC47-6A6B-4F2C-882B-D06F82C1B4A3}" dt="2024-12-04T03:10:38.815" v="226"/>
          <ac:spMkLst>
            <pc:docMk/>
            <pc:sldMk cId="4187568233" sldId="306"/>
            <ac:spMk id="2" creationId="{4A95F9A1-D12F-A519-E457-1F2CAB3ED76F}"/>
          </ac:spMkLst>
        </pc:spChg>
        <pc:spChg chg="del">
          <ac:chgData name="Joseph McClain" userId="rNcuIkpNcXRbXo+imjyPebZPVbX53SDT6rKHS6j8qNw=" providerId="None" clId="Web-{41B0AC47-6A6B-4F2C-882B-D06F82C1B4A3}" dt="2024-12-04T03:09:27.391" v="189"/>
          <ac:spMkLst>
            <pc:docMk/>
            <pc:sldMk cId="4187568233" sldId="306"/>
            <ac:spMk id="3" creationId="{F448F66A-A8C4-2C95-A054-86E5DB9DCC07}"/>
          </ac:spMkLst>
        </pc:spChg>
        <pc:spChg chg="del">
          <ac:chgData name="Joseph McClain" userId="rNcuIkpNcXRbXo+imjyPebZPVbX53SDT6rKHS6j8qNw=" providerId="None" clId="Web-{41B0AC47-6A6B-4F2C-882B-D06F82C1B4A3}" dt="2024-12-04T03:08:34.796" v="188"/>
          <ac:spMkLst>
            <pc:docMk/>
            <pc:sldMk cId="4187568233" sldId="306"/>
            <ac:spMk id="4" creationId="{BC30F568-F444-77AA-FEE0-10E17A41E1D4}"/>
          </ac:spMkLst>
        </pc:spChg>
        <pc:spChg chg="add mod">
          <ac:chgData name="Joseph McClain" userId="rNcuIkpNcXRbXo+imjyPebZPVbX53SDT6rKHS6j8qNw=" providerId="None" clId="Web-{41B0AC47-6A6B-4F2C-882B-D06F82C1B4A3}" dt="2024-12-04T03:10:54.050" v="228" actId="20577"/>
          <ac:spMkLst>
            <pc:docMk/>
            <pc:sldMk cId="4187568233" sldId="306"/>
            <ac:spMk id="7" creationId="{AF339DDD-F5AD-640F-541D-06CFFCBCB43D}"/>
          </ac:spMkLst>
        </pc:spChg>
        <pc:picChg chg="add mod ord">
          <ac:chgData name="Joseph McClain" userId="rNcuIkpNcXRbXo+imjyPebZPVbX53SDT6rKHS6j8qNw=" providerId="None" clId="Web-{41B0AC47-6A6B-4F2C-882B-D06F82C1B4A3}" dt="2024-12-04T03:10:44.050" v="227" actId="1076"/>
          <ac:picMkLst>
            <pc:docMk/>
            <pc:sldMk cId="4187568233" sldId="306"/>
            <ac:picMk id="5" creationId="{CCA4831D-2323-CDFB-CFCC-0E52245EEDA7}"/>
          </ac:picMkLst>
        </pc:picChg>
      </pc:sldChg>
      <pc:sldChg chg="addSp delSp modSp new">
        <pc:chgData name="Joseph McClain" userId="rNcuIkpNcXRbXo+imjyPebZPVbX53SDT6rKHS6j8qNw=" providerId="None" clId="Web-{41B0AC47-6A6B-4F2C-882B-D06F82C1B4A3}" dt="2024-12-04T03:18:09.735" v="271" actId="1076"/>
        <pc:sldMkLst>
          <pc:docMk/>
          <pc:sldMk cId="707908050" sldId="309"/>
        </pc:sldMkLst>
        <pc:spChg chg="mod">
          <ac:chgData name="Joseph McClain" userId="rNcuIkpNcXRbXo+imjyPebZPVbX53SDT6rKHS6j8qNw=" providerId="None" clId="Web-{41B0AC47-6A6B-4F2C-882B-D06F82C1B4A3}" dt="2024-12-04T03:17:50.407" v="265" actId="20577"/>
          <ac:spMkLst>
            <pc:docMk/>
            <pc:sldMk cId="707908050" sldId="309"/>
            <ac:spMk id="2" creationId="{6D1FB2C5-DB17-57A5-F4E2-7C66AEFFDA68}"/>
          </ac:spMkLst>
        </pc:spChg>
        <pc:spChg chg="del">
          <ac:chgData name="Joseph McClain" userId="rNcuIkpNcXRbXo+imjyPebZPVbX53SDT6rKHS6j8qNw=" providerId="None" clId="Web-{41B0AC47-6A6B-4F2C-882B-D06F82C1B4A3}" dt="2024-12-04T03:17:47.375" v="263"/>
          <ac:spMkLst>
            <pc:docMk/>
            <pc:sldMk cId="707908050" sldId="309"/>
            <ac:spMk id="3" creationId="{EE89BE02-686E-020C-7870-2637C8E4ADBA}"/>
          </ac:spMkLst>
        </pc:spChg>
        <pc:spChg chg="del">
          <ac:chgData name="Joseph McClain" userId="rNcuIkpNcXRbXo+imjyPebZPVbX53SDT6rKHS6j8qNw=" providerId="None" clId="Web-{41B0AC47-6A6B-4F2C-882B-D06F82C1B4A3}" dt="2024-12-04T03:17:49.641" v="264"/>
          <ac:spMkLst>
            <pc:docMk/>
            <pc:sldMk cId="707908050" sldId="309"/>
            <ac:spMk id="4" creationId="{0AB9D705-93D1-C6ED-6F3D-6834154647D4}"/>
          </ac:spMkLst>
        </pc:spChg>
        <pc:picChg chg="add mod ord">
          <ac:chgData name="Joseph McClain" userId="rNcuIkpNcXRbXo+imjyPebZPVbX53SDT6rKHS6j8qNw=" providerId="None" clId="Web-{41B0AC47-6A6B-4F2C-882B-D06F82C1B4A3}" dt="2024-12-04T03:18:09.735" v="271" actId="1076"/>
          <ac:picMkLst>
            <pc:docMk/>
            <pc:sldMk cId="707908050" sldId="309"/>
            <ac:picMk id="5" creationId="{F4D9CE51-61C0-3108-7CDF-D1EFF40C1081}"/>
          </ac:picMkLst>
        </pc:picChg>
      </pc:sldChg>
      <pc:sldChg chg="addSp delSp modSp add ord replId">
        <pc:chgData name="Joseph McClain" userId="rNcuIkpNcXRbXo+imjyPebZPVbX53SDT6rKHS6j8qNw=" providerId="None" clId="Web-{41B0AC47-6A6B-4F2C-882B-D06F82C1B4A3}" dt="2024-12-04T04:52:09.631" v="362" actId="1076"/>
        <pc:sldMkLst>
          <pc:docMk/>
          <pc:sldMk cId="3019616184" sldId="311"/>
        </pc:sldMkLst>
        <pc:spChg chg="add del mod">
          <ac:chgData name="Joseph McClain" userId="rNcuIkpNcXRbXo+imjyPebZPVbX53SDT6rKHS6j8qNw=" providerId="None" clId="Web-{41B0AC47-6A6B-4F2C-882B-D06F82C1B4A3}" dt="2024-12-04T04:51:52.256" v="358"/>
          <ac:spMkLst>
            <pc:docMk/>
            <pc:sldMk cId="3019616184" sldId="311"/>
            <ac:spMk id="4" creationId="{06A3D2D4-1AB1-60BD-6D3D-724993BC1B20}"/>
          </ac:spMkLst>
        </pc:spChg>
        <pc:picChg chg="del">
          <ac:chgData name="Joseph McClain" userId="rNcuIkpNcXRbXo+imjyPebZPVbX53SDT6rKHS6j8qNw=" providerId="None" clId="Web-{41B0AC47-6A6B-4F2C-882B-D06F82C1B4A3}" dt="2024-12-04T04:51:46.693" v="357"/>
          <ac:picMkLst>
            <pc:docMk/>
            <pc:sldMk cId="3019616184" sldId="311"/>
            <ac:picMk id="5" creationId="{F4D9CE51-61C0-3108-7CDF-D1EFF40C1081}"/>
          </ac:picMkLst>
        </pc:picChg>
        <pc:picChg chg="add mod ord">
          <ac:chgData name="Joseph McClain" userId="rNcuIkpNcXRbXo+imjyPebZPVbX53SDT6rKHS6j8qNw=" providerId="None" clId="Web-{41B0AC47-6A6B-4F2C-882B-D06F82C1B4A3}" dt="2024-12-04T04:52:09.631" v="362" actId="1076"/>
          <ac:picMkLst>
            <pc:docMk/>
            <pc:sldMk cId="3019616184" sldId="311"/>
            <ac:picMk id="6" creationId="{18DCE7DD-B0A0-5E98-D6F0-02DCC18ED879}"/>
          </ac:picMkLst>
        </pc:picChg>
      </pc:sldChg>
    </pc:docChg>
  </pc:docChgLst>
  <pc:docChgLst>
    <pc:chgData name="Oluwagbotemi Oyefeso" userId="NwWFancOdn2fKbE7WQZiOo0sQfH+o74tpQygnAeMGXw=" providerId="None" clId="Web-{20D026BC-A1B5-46E1-8D39-3EC12D3531ED}"/>
    <pc:docChg chg="addSld delSld modSld sldOrd addMainMaster modMainMaster">
      <pc:chgData name="Oluwagbotemi Oyefeso" userId="NwWFancOdn2fKbE7WQZiOo0sQfH+o74tpQygnAeMGXw=" providerId="None" clId="Web-{20D026BC-A1B5-46E1-8D39-3EC12D3531ED}" dt="2024-12-04T04:25:21.961" v="215" actId="1076"/>
      <pc:docMkLst>
        <pc:docMk/>
      </pc:docMkLst>
      <pc:sldChg chg="addSp delSp modSp">
        <pc:chgData name="Oluwagbotemi Oyefeso" userId="NwWFancOdn2fKbE7WQZiOo0sQfH+o74tpQygnAeMGXw=" providerId="None" clId="Web-{20D026BC-A1B5-46E1-8D39-3EC12D3531ED}" dt="2024-12-04T03:26:06.384" v="134" actId="14100"/>
        <pc:sldMkLst>
          <pc:docMk/>
          <pc:sldMk cId="1008037533" sldId="259"/>
        </pc:sldMkLst>
        <pc:spChg chg="del">
          <ac:chgData name="Oluwagbotemi Oyefeso" userId="NwWFancOdn2fKbE7WQZiOo0sQfH+o74tpQygnAeMGXw=" providerId="None" clId="Web-{20D026BC-A1B5-46E1-8D39-3EC12D3531ED}" dt="2024-12-04T03:25:59.789" v="132"/>
          <ac:spMkLst>
            <pc:docMk/>
            <pc:sldMk cId="1008037533" sldId="259"/>
            <ac:spMk id="11" creationId="{F4583933-95EE-13B0-55ED-7B10E3D3867E}"/>
          </ac:spMkLst>
        </pc:spChg>
        <pc:picChg chg="add mod">
          <ac:chgData name="Oluwagbotemi Oyefeso" userId="NwWFancOdn2fKbE7WQZiOo0sQfH+o74tpQygnAeMGXw=" providerId="None" clId="Web-{20D026BC-A1B5-46E1-8D39-3EC12D3531ED}" dt="2024-12-04T03:26:06.384" v="134" actId="14100"/>
          <ac:picMkLst>
            <pc:docMk/>
            <pc:sldMk cId="1008037533" sldId="259"/>
            <ac:picMk id="3" creationId="{F4109E65-E6EE-30AB-9FB4-A3C2525925FC}"/>
          </ac:picMkLst>
        </pc:picChg>
      </pc:sldChg>
      <pc:sldChg chg="modSp add del ord">
        <pc:chgData name="Oluwagbotemi Oyefeso" userId="NwWFancOdn2fKbE7WQZiOo0sQfH+o74tpQygnAeMGXw=" providerId="None" clId="Web-{20D026BC-A1B5-46E1-8D39-3EC12D3531ED}" dt="2024-12-04T04:25:21.961" v="215" actId="1076"/>
        <pc:sldMkLst>
          <pc:docMk/>
          <pc:sldMk cId="1385868049" sldId="261"/>
        </pc:sldMkLst>
        <pc:spChg chg="mod">
          <ac:chgData name="Oluwagbotemi Oyefeso" userId="NwWFancOdn2fKbE7WQZiOo0sQfH+o74tpQygnAeMGXw=" providerId="None" clId="Web-{20D026BC-A1B5-46E1-8D39-3EC12D3531ED}" dt="2024-12-04T03:18:20.060" v="59" actId="1076"/>
          <ac:spMkLst>
            <pc:docMk/>
            <pc:sldMk cId="1385868049" sldId="261"/>
            <ac:spMk id="162" creationId="{20CD9FAB-1873-6D6C-935B-099F763C27B1}"/>
          </ac:spMkLst>
        </pc:spChg>
        <pc:spChg chg="mod">
          <ac:chgData name="Oluwagbotemi Oyefeso" userId="NwWFancOdn2fKbE7WQZiOo0sQfH+o74tpQygnAeMGXw=" providerId="None" clId="Web-{20D026BC-A1B5-46E1-8D39-3EC12D3531ED}" dt="2024-12-04T03:18:20.091" v="60" actId="1076"/>
          <ac:spMkLst>
            <pc:docMk/>
            <pc:sldMk cId="1385868049" sldId="261"/>
            <ac:spMk id="163" creationId="{AB6A3656-D5DE-9129-87AC-1A5E20334892}"/>
          </ac:spMkLst>
        </pc:spChg>
        <pc:spChg chg="mod">
          <ac:chgData name="Oluwagbotemi Oyefeso" userId="NwWFancOdn2fKbE7WQZiOo0sQfH+o74tpQygnAeMGXw=" providerId="None" clId="Web-{20D026BC-A1B5-46E1-8D39-3EC12D3531ED}" dt="2024-12-04T03:18:20.123" v="61" actId="1076"/>
          <ac:spMkLst>
            <pc:docMk/>
            <pc:sldMk cId="1385868049" sldId="261"/>
            <ac:spMk id="166" creationId="{C812296B-C4C4-42A5-6F98-55E3EE4372DB}"/>
          </ac:spMkLst>
        </pc:spChg>
        <pc:spChg chg="mod">
          <ac:chgData name="Oluwagbotemi Oyefeso" userId="NwWFancOdn2fKbE7WQZiOo0sQfH+o74tpQygnAeMGXw=" providerId="None" clId="Web-{20D026BC-A1B5-46E1-8D39-3EC12D3531ED}" dt="2024-12-04T03:18:20.169" v="62" actId="1076"/>
          <ac:spMkLst>
            <pc:docMk/>
            <pc:sldMk cId="1385868049" sldId="261"/>
            <ac:spMk id="167" creationId="{24125357-C834-0689-4281-5DBACCB830AF}"/>
          </ac:spMkLst>
        </pc:spChg>
        <pc:spChg chg="mod">
          <ac:chgData name="Oluwagbotemi Oyefeso" userId="NwWFancOdn2fKbE7WQZiOo0sQfH+o74tpQygnAeMGXw=" providerId="None" clId="Web-{20D026BC-A1B5-46E1-8D39-3EC12D3531ED}" dt="2024-12-04T03:18:20.216" v="63" actId="1076"/>
          <ac:spMkLst>
            <pc:docMk/>
            <pc:sldMk cId="1385868049" sldId="261"/>
            <ac:spMk id="168" creationId="{16B5B497-E49B-F896-1A73-EC4D686748A7}"/>
          </ac:spMkLst>
        </pc:spChg>
        <pc:spChg chg="mod">
          <ac:chgData name="Oluwagbotemi Oyefeso" userId="NwWFancOdn2fKbE7WQZiOo0sQfH+o74tpQygnAeMGXw=" providerId="None" clId="Web-{20D026BC-A1B5-46E1-8D39-3EC12D3531ED}" dt="2024-12-04T03:18:40.421" v="100" actId="1076"/>
          <ac:spMkLst>
            <pc:docMk/>
            <pc:sldMk cId="1385868049" sldId="261"/>
            <ac:spMk id="186" creationId="{8E796BFF-5F88-D691-82CE-6A9C416B7E8C}"/>
          </ac:spMkLst>
        </pc:spChg>
        <pc:spChg chg="mod">
          <ac:chgData name="Oluwagbotemi Oyefeso" userId="NwWFancOdn2fKbE7WQZiOo0sQfH+o74tpQygnAeMGXw=" providerId="None" clId="Web-{20D026BC-A1B5-46E1-8D39-3EC12D3531ED}" dt="2024-12-04T03:18:40.452" v="101" actId="1076"/>
          <ac:spMkLst>
            <pc:docMk/>
            <pc:sldMk cId="1385868049" sldId="261"/>
            <ac:spMk id="187" creationId="{1EF953E4-4D8D-372E-2556-80A553D85DFC}"/>
          </ac:spMkLst>
        </pc:spChg>
        <pc:spChg chg="mod">
          <ac:chgData name="Oluwagbotemi Oyefeso" userId="NwWFancOdn2fKbE7WQZiOo0sQfH+o74tpQygnAeMGXw=" providerId="None" clId="Web-{20D026BC-A1B5-46E1-8D39-3EC12D3531ED}" dt="2024-12-04T03:18:40.764" v="109" actId="1076"/>
          <ac:spMkLst>
            <pc:docMk/>
            <pc:sldMk cId="1385868049" sldId="261"/>
            <ac:spMk id="190" creationId="{44CC803E-FAEB-2687-5C0A-855F66FE497C}"/>
          </ac:spMkLst>
        </pc:spChg>
        <pc:spChg chg="mod">
          <ac:chgData name="Oluwagbotemi Oyefeso" userId="NwWFancOdn2fKbE7WQZiOo0sQfH+o74tpQygnAeMGXw=" providerId="None" clId="Web-{20D026BC-A1B5-46E1-8D39-3EC12D3531ED}" dt="2024-12-04T03:18:40.827" v="110" actId="1076"/>
          <ac:spMkLst>
            <pc:docMk/>
            <pc:sldMk cId="1385868049" sldId="261"/>
            <ac:spMk id="191" creationId="{29ED3DAA-949C-7BCD-F33E-85821EB4A90D}"/>
          </ac:spMkLst>
        </pc:spChg>
        <pc:spChg chg="mod">
          <ac:chgData name="Oluwagbotemi Oyefeso" userId="NwWFancOdn2fKbE7WQZiOo0sQfH+o74tpQygnAeMGXw=" providerId="None" clId="Web-{20D026BC-A1B5-46E1-8D39-3EC12D3531ED}" dt="2024-12-04T03:18:40.874" v="111" actId="1076"/>
          <ac:spMkLst>
            <pc:docMk/>
            <pc:sldMk cId="1385868049" sldId="261"/>
            <ac:spMk id="192" creationId="{E9073834-C463-B25F-F725-835B405FC5B9}"/>
          </ac:spMkLst>
        </pc:spChg>
        <pc:spChg chg="mod">
          <ac:chgData name="Oluwagbotemi Oyefeso" userId="NwWFancOdn2fKbE7WQZiOo0sQfH+o74tpQygnAeMGXw=" providerId="None" clId="Web-{20D026BC-A1B5-46E1-8D39-3EC12D3531ED}" dt="2024-12-04T03:18:40.905" v="112" actId="1076"/>
          <ac:spMkLst>
            <pc:docMk/>
            <pc:sldMk cId="1385868049" sldId="261"/>
            <ac:spMk id="193" creationId="{055D6A1B-2233-B0D9-FFFE-902AC83736DC}"/>
          </ac:spMkLst>
        </pc:spChg>
        <pc:spChg chg="mod">
          <ac:chgData name="Oluwagbotemi Oyefeso" userId="NwWFancOdn2fKbE7WQZiOo0sQfH+o74tpQygnAeMGXw=" providerId="None" clId="Web-{20D026BC-A1B5-46E1-8D39-3EC12D3531ED}" dt="2024-12-04T03:18:40.936" v="113" actId="1076"/>
          <ac:spMkLst>
            <pc:docMk/>
            <pc:sldMk cId="1385868049" sldId="261"/>
            <ac:spMk id="194" creationId="{FC9ACEFB-ECDB-F234-7A21-E007109FCF98}"/>
          </ac:spMkLst>
        </pc:spChg>
        <pc:spChg chg="mod">
          <ac:chgData name="Oluwagbotemi Oyefeso" userId="NwWFancOdn2fKbE7WQZiOo0sQfH+o74tpQygnAeMGXw=" providerId="None" clId="Web-{20D026BC-A1B5-46E1-8D39-3EC12D3531ED}" dt="2024-12-04T03:18:40.983" v="114" actId="1076"/>
          <ac:spMkLst>
            <pc:docMk/>
            <pc:sldMk cId="1385868049" sldId="261"/>
            <ac:spMk id="195" creationId="{B8D8597C-E235-36FD-5A4C-3CF4101386E4}"/>
          </ac:spMkLst>
        </pc:spChg>
        <pc:spChg chg="mod">
          <ac:chgData name="Oluwagbotemi Oyefeso" userId="NwWFancOdn2fKbE7WQZiOo0sQfH+o74tpQygnAeMGXw=" providerId="None" clId="Web-{20D026BC-A1B5-46E1-8D39-3EC12D3531ED}" dt="2024-12-04T03:18:40.499" v="102" actId="1076"/>
          <ac:spMkLst>
            <pc:docMk/>
            <pc:sldMk cId="1385868049" sldId="261"/>
            <ac:spMk id="235" creationId="{B3B029D7-BE92-A956-0556-6D4DF3B801B6}"/>
          </ac:spMkLst>
        </pc:spChg>
        <pc:spChg chg="mod">
          <ac:chgData name="Oluwagbotemi Oyefeso" userId="NwWFancOdn2fKbE7WQZiOo0sQfH+o74tpQygnAeMGXw=" providerId="None" clId="Web-{20D026BC-A1B5-46E1-8D39-3EC12D3531ED}" dt="2024-12-04T03:18:40.530" v="103" actId="1076"/>
          <ac:spMkLst>
            <pc:docMk/>
            <pc:sldMk cId="1385868049" sldId="261"/>
            <ac:spMk id="236" creationId="{D0D6D0E2-3F55-D68A-1A62-39627FFB39C7}"/>
          </ac:spMkLst>
        </pc:spChg>
        <pc:spChg chg="mod">
          <ac:chgData name="Oluwagbotemi Oyefeso" userId="NwWFancOdn2fKbE7WQZiOo0sQfH+o74tpQygnAeMGXw=" providerId="None" clId="Web-{20D026BC-A1B5-46E1-8D39-3EC12D3531ED}" dt="2024-12-04T03:18:40.561" v="104" actId="1076"/>
          <ac:spMkLst>
            <pc:docMk/>
            <pc:sldMk cId="1385868049" sldId="261"/>
            <ac:spMk id="237" creationId="{435146A0-48F7-A2BB-4FDA-9C22DA392AEB}"/>
          </ac:spMkLst>
        </pc:spChg>
        <pc:spChg chg="mod">
          <ac:chgData name="Oluwagbotemi Oyefeso" userId="NwWFancOdn2fKbE7WQZiOo0sQfH+o74tpQygnAeMGXw=" providerId="None" clId="Web-{20D026BC-A1B5-46E1-8D39-3EC12D3531ED}" dt="2024-12-04T03:18:40.608" v="105" actId="1076"/>
          <ac:spMkLst>
            <pc:docMk/>
            <pc:sldMk cId="1385868049" sldId="261"/>
            <ac:spMk id="238" creationId="{6217D9CF-298D-BA45-4F2B-E06A17EA58D8}"/>
          </ac:spMkLst>
        </pc:spChg>
        <pc:spChg chg="mod">
          <ac:chgData name="Oluwagbotemi Oyefeso" userId="NwWFancOdn2fKbE7WQZiOo0sQfH+o74tpQygnAeMGXw=" providerId="None" clId="Web-{20D026BC-A1B5-46E1-8D39-3EC12D3531ED}" dt="2024-12-04T03:18:40.639" v="106" actId="1076"/>
          <ac:spMkLst>
            <pc:docMk/>
            <pc:sldMk cId="1385868049" sldId="261"/>
            <ac:spMk id="239" creationId="{922B79DE-69D8-311C-502C-CEB55449B12F}"/>
          </ac:spMkLst>
        </pc:spChg>
        <pc:spChg chg="mod">
          <ac:chgData name="Oluwagbotemi Oyefeso" userId="NwWFancOdn2fKbE7WQZiOo0sQfH+o74tpQygnAeMGXw=" providerId="None" clId="Web-{20D026BC-A1B5-46E1-8D39-3EC12D3531ED}" dt="2024-12-04T03:18:40.686" v="107" actId="1076"/>
          <ac:spMkLst>
            <pc:docMk/>
            <pc:sldMk cId="1385868049" sldId="261"/>
            <ac:spMk id="240" creationId="{7166E32F-205F-7B0D-938B-45F1B0FC5D57}"/>
          </ac:spMkLst>
        </pc:spChg>
        <pc:spChg chg="mod">
          <ac:chgData name="Oluwagbotemi Oyefeso" userId="NwWFancOdn2fKbE7WQZiOo0sQfH+o74tpQygnAeMGXw=" providerId="None" clId="Web-{20D026BC-A1B5-46E1-8D39-3EC12D3531ED}" dt="2024-12-04T03:18:40.717" v="108" actId="1076"/>
          <ac:spMkLst>
            <pc:docMk/>
            <pc:sldMk cId="1385868049" sldId="261"/>
            <ac:spMk id="241" creationId="{DFF2A24F-B5FF-4FBD-FFF0-6D51021EF98B}"/>
          </ac:spMkLst>
        </pc:spChg>
        <pc:spChg chg="mod">
          <ac:chgData name="Oluwagbotemi Oyefeso" userId="NwWFancOdn2fKbE7WQZiOo0sQfH+o74tpQygnAeMGXw=" providerId="None" clId="Web-{20D026BC-A1B5-46E1-8D39-3EC12D3531ED}" dt="2024-12-04T03:18:19.857" v="54" actId="1076"/>
          <ac:spMkLst>
            <pc:docMk/>
            <pc:sldMk cId="1385868049" sldId="261"/>
            <ac:spMk id="284" creationId="{7AE44618-A639-35A0-887F-966EB8531EF3}"/>
          </ac:spMkLst>
        </pc:spChg>
        <pc:spChg chg="mod">
          <ac:chgData name="Oluwagbotemi Oyefeso" userId="NwWFancOdn2fKbE7WQZiOo0sQfH+o74tpQygnAeMGXw=" providerId="None" clId="Web-{20D026BC-A1B5-46E1-8D39-3EC12D3531ED}" dt="2024-12-04T03:18:19.904" v="55" actId="1076"/>
          <ac:spMkLst>
            <pc:docMk/>
            <pc:sldMk cId="1385868049" sldId="261"/>
            <ac:spMk id="285" creationId="{5B5F0113-9E5D-4506-9B79-EDBB207A462F}"/>
          </ac:spMkLst>
        </pc:spChg>
        <pc:spChg chg="mod">
          <ac:chgData name="Oluwagbotemi Oyefeso" userId="NwWFancOdn2fKbE7WQZiOo0sQfH+o74tpQygnAeMGXw=" providerId="None" clId="Web-{20D026BC-A1B5-46E1-8D39-3EC12D3531ED}" dt="2024-12-04T03:18:19.935" v="56" actId="1076"/>
          <ac:spMkLst>
            <pc:docMk/>
            <pc:sldMk cId="1385868049" sldId="261"/>
            <ac:spMk id="286" creationId="{561C92DB-0B67-2C40-34BC-9A05619D44C6}"/>
          </ac:spMkLst>
        </pc:spChg>
        <pc:spChg chg="mod">
          <ac:chgData name="Oluwagbotemi Oyefeso" userId="NwWFancOdn2fKbE7WQZiOo0sQfH+o74tpQygnAeMGXw=" providerId="None" clId="Web-{20D026BC-A1B5-46E1-8D39-3EC12D3531ED}" dt="2024-12-04T03:18:19.982" v="57" actId="1076"/>
          <ac:spMkLst>
            <pc:docMk/>
            <pc:sldMk cId="1385868049" sldId="261"/>
            <ac:spMk id="287" creationId="{035D53A3-CC5F-0C23-1216-A17784F9B4B8}"/>
          </ac:spMkLst>
        </pc:spChg>
        <pc:spChg chg="mod">
          <ac:chgData name="Oluwagbotemi Oyefeso" userId="NwWFancOdn2fKbE7WQZiOo0sQfH+o74tpQygnAeMGXw=" providerId="None" clId="Web-{20D026BC-A1B5-46E1-8D39-3EC12D3531ED}" dt="2024-12-04T03:18:20.013" v="58" actId="1076"/>
          <ac:spMkLst>
            <pc:docMk/>
            <pc:sldMk cId="1385868049" sldId="261"/>
            <ac:spMk id="288" creationId="{212F4DDF-C23F-8B91-1E3E-99988643AB2B}"/>
          </ac:spMkLst>
        </pc:spChg>
        <pc:spChg chg="mod">
          <ac:chgData name="Oluwagbotemi Oyefeso" userId="NwWFancOdn2fKbE7WQZiOo0sQfH+o74tpQygnAeMGXw=" providerId="None" clId="Web-{20D026BC-A1B5-46E1-8D39-3EC12D3531ED}" dt="2024-12-04T03:18:53.078" v="125" actId="1076"/>
          <ac:spMkLst>
            <pc:docMk/>
            <pc:sldMk cId="1385868049" sldId="261"/>
            <ac:spMk id="312" creationId="{9A7221E7-40B3-EE18-DDCF-17DB90838BD1}"/>
          </ac:spMkLst>
        </pc:spChg>
        <pc:graphicFrameChg chg="mod">
          <ac:chgData name="Oluwagbotemi Oyefeso" userId="NwWFancOdn2fKbE7WQZiOo0sQfH+o74tpQygnAeMGXw=" providerId="None" clId="Web-{20D026BC-A1B5-46E1-8D39-3EC12D3531ED}" dt="2024-12-04T04:25:21.961" v="215" actId="1076"/>
          <ac:graphicFrameMkLst>
            <pc:docMk/>
            <pc:sldMk cId="1385868049" sldId="261"/>
            <ac:graphicFrameMk id="303" creationId="{F6EF5DD2-BC71-4D4E-E493-90AE52E1C0C5}"/>
          </ac:graphicFrameMkLst>
        </pc:graphicFrameChg>
        <pc:graphicFrameChg chg="mod">
          <ac:chgData name="Oluwagbotemi Oyefeso" userId="NwWFancOdn2fKbE7WQZiOo0sQfH+o74tpQygnAeMGXw=" providerId="None" clId="Web-{20D026BC-A1B5-46E1-8D39-3EC12D3531ED}" dt="2024-12-04T03:18:21.966" v="64" actId="1076"/>
          <ac:graphicFrameMkLst>
            <pc:docMk/>
            <pc:sldMk cId="1385868049" sldId="261"/>
            <ac:graphicFrameMk id="313" creationId="{A533E21E-6DDD-1D99-926F-AAE690298864}"/>
          </ac:graphicFrameMkLst>
        </pc:graphicFrameChg>
      </pc:sldChg>
      <pc:sldChg chg="addSp delSp modSp">
        <pc:chgData name="Oluwagbotemi Oyefeso" userId="NwWFancOdn2fKbE7WQZiOo0sQfH+o74tpQygnAeMGXw=" providerId="None" clId="Web-{20D026BC-A1B5-46E1-8D39-3EC12D3531ED}" dt="2024-12-04T03:53:23.477" v="213" actId="14100"/>
        <pc:sldMkLst>
          <pc:docMk/>
          <pc:sldMk cId="611567175" sldId="278"/>
        </pc:sldMkLst>
        <pc:spChg chg="del">
          <ac:chgData name="Oluwagbotemi Oyefeso" userId="NwWFancOdn2fKbE7WQZiOo0sQfH+o74tpQygnAeMGXw=" providerId="None" clId="Web-{20D026BC-A1B5-46E1-8D39-3EC12D3531ED}" dt="2024-12-04T03:53:16.758" v="212"/>
          <ac:spMkLst>
            <pc:docMk/>
            <pc:sldMk cId="611567175" sldId="278"/>
            <ac:spMk id="3" creationId="{1BE98EFF-197D-3136-70B9-7BBD30A48931}"/>
          </ac:spMkLst>
        </pc:spChg>
        <pc:picChg chg="add mod">
          <ac:chgData name="Oluwagbotemi Oyefeso" userId="NwWFancOdn2fKbE7WQZiOo0sQfH+o74tpQygnAeMGXw=" providerId="None" clId="Web-{20D026BC-A1B5-46E1-8D39-3EC12D3531ED}" dt="2024-12-04T03:53:23.477" v="213" actId="14100"/>
          <ac:picMkLst>
            <pc:docMk/>
            <pc:sldMk cId="611567175" sldId="278"/>
            <ac:picMk id="4" creationId="{2FF3EDF2-39D5-FB00-D71F-87C7C2A0FD0C}"/>
          </ac:picMkLst>
        </pc:picChg>
      </pc:sldChg>
      <pc:sldChg chg="addSp modSp">
        <pc:chgData name="Oluwagbotemi Oyefeso" userId="NwWFancOdn2fKbE7WQZiOo0sQfH+o74tpQygnAeMGXw=" providerId="None" clId="Web-{20D026BC-A1B5-46E1-8D39-3EC12D3531ED}" dt="2024-12-04T03:25:12.724" v="129" actId="14100"/>
        <pc:sldMkLst>
          <pc:docMk/>
          <pc:sldMk cId="2032268054" sldId="287"/>
        </pc:sldMkLst>
        <pc:picChg chg="add mod">
          <ac:chgData name="Oluwagbotemi Oyefeso" userId="NwWFancOdn2fKbE7WQZiOo0sQfH+o74tpQygnAeMGXw=" providerId="None" clId="Web-{20D026BC-A1B5-46E1-8D39-3EC12D3531ED}" dt="2024-12-04T03:25:12.724" v="129" actId="14100"/>
          <ac:picMkLst>
            <pc:docMk/>
            <pc:sldMk cId="2032268054" sldId="287"/>
            <ac:picMk id="2" creationId="{A0B71C82-D2F6-190E-86B9-7C636D234FCA}"/>
          </ac:picMkLst>
        </pc:picChg>
      </pc:sldChg>
      <pc:sldChg chg="addSp delSp modSp">
        <pc:chgData name="Oluwagbotemi Oyefeso" userId="NwWFancOdn2fKbE7WQZiOo0sQfH+o74tpQygnAeMGXw=" providerId="None" clId="Web-{20D026BC-A1B5-46E1-8D39-3EC12D3531ED}" dt="2024-12-04T03:37:19.938" v="202" actId="1076"/>
        <pc:sldMkLst>
          <pc:docMk/>
          <pc:sldMk cId="1008996467" sldId="290"/>
        </pc:sldMkLst>
        <pc:spChg chg="del">
          <ac:chgData name="Oluwagbotemi Oyefeso" userId="NwWFancOdn2fKbE7WQZiOo0sQfH+o74tpQygnAeMGXw=" providerId="None" clId="Web-{20D026BC-A1B5-46E1-8D39-3EC12D3531ED}" dt="2024-12-04T03:32:39.984" v="150"/>
          <ac:spMkLst>
            <pc:docMk/>
            <pc:sldMk cId="1008996467" sldId="290"/>
            <ac:spMk id="2" creationId="{9635F5E3-2B1C-7C0A-8581-67A9052D13AA}"/>
          </ac:spMkLst>
        </pc:spChg>
        <pc:spChg chg="mod">
          <ac:chgData name="Oluwagbotemi Oyefeso" userId="NwWFancOdn2fKbE7WQZiOo0sQfH+o74tpQygnAeMGXw=" providerId="None" clId="Web-{20D026BC-A1B5-46E1-8D39-3EC12D3531ED}" dt="2024-12-04T03:37:19.938" v="202" actId="1076"/>
          <ac:spMkLst>
            <pc:docMk/>
            <pc:sldMk cId="1008996467" sldId="290"/>
            <ac:spMk id="3" creationId="{A6A33159-D030-2F82-A142-F75940728319}"/>
          </ac:spMkLst>
        </pc:spChg>
        <pc:spChg chg="add del mod">
          <ac:chgData name="Oluwagbotemi Oyefeso" userId="NwWFancOdn2fKbE7WQZiOo0sQfH+o74tpQygnAeMGXw=" providerId="None" clId="Web-{20D026BC-A1B5-46E1-8D39-3EC12D3531ED}" dt="2024-12-04T03:32:53.204" v="151"/>
          <ac:spMkLst>
            <pc:docMk/>
            <pc:sldMk cId="1008996467" sldId="290"/>
            <ac:spMk id="6" creationId="{B5103015-7E95-A762-C41E-C0F3BDFF6246}"/>
          </ac:spMkLst>
        </pc:spChg>
        <pc:picChg chg="add mod ord">
          <ac:chgData name="Oluwagbotemi Oyefeso" userId="NwWFancOdn2fKbE7WQZiOo0sQfH+o74tpQygnAeMGXw=" providerId="None" clId="Web-{20D026BC-A1B5-46E1-8D39-3EC12D3531ED}" dt="2024-12-04T03:33:48.785" v="163" actId="1076"/>
          <ac:picMkLst>
            <pc:docMk/>
            <pc:sldMk cId="1008996467" sldId="290"/>
            <ac:picMk id="4" creationId="{D3CEFD40-B110-2549-2938-BC99371367AE}"/>
          </ac:picMkLst>
        </pc:picChg>
      </pc:sldChg>
      <pc:sldChg chg="addSp delSp modSp new">
        <pc:chgData name="Oluwagbotemi Oyefeso" userId="NwWFancOdn2fKbE7WQZiOo0sQfH+o74tpQygnAeMGXw=" providerId="None" clId="Web-{20D026BC-A1B5-46E1-8D39-3EC12D3531ED}" dt="2024-12-04T03:17:05.806" v="9"/>
        <pc:sldMkLst>
          <pc:docMk/>
          <pc:sldMk cId="1142381863" sldId="307"/>
        </pc:sldMkLst>
        <pc:spChg chg="del">
          <ac:chgData name="Oluwagbotemi Oyefeso" userId="NwWFancOdn2fKbE7WQZiOo0sQfH+o74tpQygnAeMGXw=" providerId="None" clId="Web-{20D026BC-A1B5-46E1-8D39-3EC12D3531ED}" dt="2024-12-04T03:17:03.743" v="8"/>
          <ac:spMkLst>
            <pc:docMk/>
            <pc:sldMk cId="1142381863" sldId="307"/>
            <ac:spMk id="2" creationId="{F65EB1DC-3472-06E6-DCF0-33436BE08FD0}"/>
          </ac:spMkLst>
        </pc:spChg>
        <pc:spChg chg="del">
          <ac:chgData name="Oluwagbotemi Oyefeso" userId="NwWFancOdn2fKbE7WQZiOo0sQfH+o74tpQygnAeMGXw=" providerId="None" clId="Web-{20D026BC-A1B5-46E1-8D39-3EC12D3531ED}" dt="2024-12-04T03:17:01.477" v="7"/>
          <ac:spMkLst>
            <pc:docMk/>
            <pc:sldMk cId="1142381863" sldId="307"/>
            <ac:spMk id="3" creationId="{7A5410E1-8C4C-4930-ADC3-F295DD14BA5F}"/>
          </ac:spMkLst>
        </pc:spChg>
        <pc:picChg chg="add mod">
          <ac:chgData name="Oluwagbotemi Oyefeso" userId="NwWFancOdn2fKbE7WQZiOo0sQfH+o74tpQygnAeMGXw=" providerId="None" clId="Web-{20D026BC-A1B5-46E1-8D39-3EC12D3531ED}" dt="2024-12-04T03:17:05.806" v="9"/>
          <ac:picMkLst>
            <pc:docMk/>
            <pc:sldMk cId="1142381863" sldId="307"/>
            <ac:picMk id="4" creationId="{CDB87870-84D5-C592-07EC-C82559E926B1}"/>
          </ac:picMkLst>
        </pc:picChg>
      </pc:sldChg>
      <pc:sldChg chg="new del">
        <pc:chgData name="Oluwagbotemi Oyefeso" userId="NwWFancOdn2fKbE7WQZiOo0sQfH+o74tpQygnAeMGXw=" providerId="None" clId="Web-{20D026BC-A1B5-46E1-8D39-3EC12D3531ED}" dt="2024-12-04T03:15:40.223" v="4"/>
        <pc:sldMkLst>
          <pc:docMk/>
          <pc:sldMk cId="4149796564" sldId="307"/>
        </pc:sldMkLst>
      </pc:sldChg>
      <pc:sldChg chg="addSp delSp modSp new">
        <pc:chgData name="Oluwagbotemi Oyefeso" userId="NwWFancOdn2fKbE7WQZiOo0sQfH+o74tpQygnAeMGXw=" providerId="None" clId="Web-{20D026BC-A1B5-46E1-8D39-3EC12D3531ED}" dt="2024-12-04T03:50:04.310" v="209" actId="14100"/>
        <pc:sldMkLst>
          <pc:docMk/>
          <pc:sldMk cId="1231157386" sldId="308"/>
        </pc:sldMkLst>
        <pc:spChg chg="mod">
          <ac:chgData name="Oluwagbotemi Oyefeso" userId="NwWFancOdn2fKbE7WQZiOo0sQfH+o74tpQygnAeMGXw=" providerId="None" clId="Web-{20D026BC-A1B5-46E1-8D39-3EC12D3531ED}" dt="2024-12-04T03:17:30.745" v="42" actId="1076"/>
          <ac:spMkLst>
            <pc:docMk/>
            <pc:sldMk cId="1231157386" sldId="308"/>
            <ac:spMk id="2" creationId="{E615F989-F06D-FE74-AF29-6BD8C7145BA7}"/>
          </ac:spMkLst>
        </pc:spChg>
        <pc:spChg chg="del">
          <ac:chgData name="Oluwagbotemi Oyefeso" userId="NwWFancOdn2fKbE7WQZiOo0sQfH+o74tpQygnAeMGXw=" providerId="None" clId="Web-{20D026BC-A1B5-46E1-8D39-3EC12D3531ED}" dt="2024-12-04T03:17:27.932" v="41"/>
          <ac:spMkLst>
            <pc:docMk/>
            <pc:sldMk cId="1231157386" sldId="308"/>
            <ac:spMk id="3" creationId="{77A9899E-65DE-1ECA-E8C3-39E7FD15AB41}"/>
          </ac:spMkLst>
        </pc:spChg>
        <pc:picChg chg="add del mod">
          <ac:chgData name="Oluwagbotemi Oyefeso" userId="NwWFancOdn2fKbE7WQZiOo0sQfH+o74tpQygnAeMGXw=" providerId="None" clId="Web-{20D026BC-A1B5-46E1-8D39-3EC12D3531ED}" dt="2024-12-04T03:49:52.684" v="206"/>
          <ac:picMkLst>
            <pc:docMk/>
            <pc:sldMk cId="1231157386" sldId="308"/>
            <ac:picMk id="4" creationId="{2D2B4888-7516-590E-8828-E769098A587E}"/>
          </ac:picMkLst>
        </pc:picChg>
        <pc:picChg chg="add mod">
          <ac:chgData name="Oluwagbotemi Oyefeso" userId="NwWFancOdn2fKbE7WQZiOo0sQfH+o74tpQygnAeMGXw=" providerId="None" clId="Web-{20D026BC-A1B5-46E1-8D39-3EC12D3531ED}" dt="2024-12-04T03:50:04.310" v="209" actId="14100"/>
          <ac:picMkLst>
            <pc:docMk/>
            <pc:sldMk cId="1231157386" sldId="308"/>
            <ac:picMk id="5" creationId="{DF03AEE7-B817-2856-CA82-64F3D070C909}"/>
          </ac:picMkLst>
        </pc:picChg>
      </pc:sldChg>
      <pc:sldChg chg="addSp delSp modSp new">
        <pc:chgData name="Oluwagbotemi Oyefeso" userId="NwWFancOdn2fKbE7WQZiOo0sQfH+o74tpQygnAeMGXw=" providerId="None" clId="Web-{20D026BC-A1B5-46E1-8D39-3EC12D3531ED}" dt="2024-12-04T03:30:46.118" v="142" actId="14100"/>
        <pc:sldMkLst>
          <pc:docMk/>
          <pc:sldMk cId="1261488552" sldId="310"/>
        </pc:sldMkLst>
        <pc:spChg chg="del">
          <ac:chgData name="Oluwagbotemi Oyefeso" userId="NwWFancOdn2fKbE7WQZiOo0sQfH+o74tpQygnAeMGXw=" providerId="None" clId="Web-{20D026BC-A1B5-46E1-8D39-3EC12D3531ED}" dt="2024-12-04T03:30:20.992" v="136"/>
          <ac:spMkLst>
            <pc:docMk/>
            <pc:sldMk cId="1261488552" sldId="310"/>
            <ac:spMk id="2" creationId="{BC9CEC8C-089D-5B18-B4FB-1E2DB8FB0BB6}"/>
          </ac:spMkLst>
        </pc:spChg>
        <pc:spChg chg="del">
          <ac:chgData name="Oluwagbotemi Oyefeso" userId="NwWFancOdn2fKbE7WQZiOo0sQfH+o74tpQygnAeMGXw=" providerId="None" clId="Web-{20D026BC-A1B5-46E1-8D39-3EC12D3531ED}" dt="2024-12-04T03:30:23.570" v="138"/>
          <ac:spMkLst>
            <pc:docMk/>
            <pc:sldMk cId="1261488552" sldId="310"/>
            <ac:spMk id="3" creationId="{7FD96DFA-16BB-6B81-5D96-34115F83E903}"/>
          </ac:spMkLst>
        </pc:spChg>
        <pc:spChg chg="del">
          <ac:chgData name="Oluwagbotemi Oyefeso" userId="NwWFancOdn2fKbE7WQZiOo0sQfH+o74tpQygnAeMGXw=" providerId="None" clId="Web-{20D026BC-A1B5-46E1-8D39-3EC12D3531ED}" dt="2024-12-04T03:30:22.133" v="137"/>
          <ac:spMkLst>
            <pc:docMk/>
            <pc:sldMk cId="1261488552" sldId="310"/>
            <ac:spMk id="4" creationId="{C0B14785-0CEF-370F-DB2A-BD9A9317AE43}"/>
          </ac:spMkLst>
        </pc:spChg>
        <pc:picChg chg="add mod">
          <ac:chgData name="Oluwagbotemi Oyefeso" userId="NwWFancOdn2fKbE7WQZiOo0sQfH+o74tpQygnAeMGXw=" providerId="None" clId="Web-{20D026BC-A1B5-46E1-8D39-3EC12D3531ED}" dt="2024-12-04T03:30:46.118" v="142" actId="14100"/>
          <ac:picMkLst>
            <pc:docMk/>
            <pc:sldMk cId="1261488552" sldId="310"/>
            <ac:picMk id="5" creationId="{392C81E6-D6C6-823B-3883-6AA291B0FA74}"/>
          </ac:picMkLst>
        </pc:picChg>
      </pc:sldChg>
      <pc:sldMasterChg chg="add addSldLayout">
        <pc:chgData name="Oluwagbotemi Oyefeso" userId="NwWFancOdn2fKbE7WQZiOo0sQfH+o74tpQygnAeMGXw=" providerId="None" clId="Web-{20D026BC-A1B5-46E1-8D39-3EC12D3531ED}" dt="2024-12-04T03:15:33.207" v="3"/>
        <pc:sldMasterMkLst>
          <pc:docMk/>
          <pc:sldMasterMk cId="3907820291" sldId="2147483648"/>
        </pc:sldMasterMkLst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896457870" sldId="2147483649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846361083" sldId="2147483650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1639190212" sldId="2147483651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2636609499" sldId="2147483652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499495951" sldId="2147483653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1873357163" sldId="2147483654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861601188" sldId="2147483655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3220091215" sldId="2147483656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212620380" sldId="2147483657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2721823470" sldId="2147483658"/>
          </pc:sldLayoutMkLst>
        </pc:sldLayoutChg>
        <pc:sldLayoutChg chg="ad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3907820291" sldId="2147483648"/>
            <pc:sldLayoutMk cId="2234765776" sldId="2147483659"/>
          </pc:sldLayoutMkLst>
        </pc:sldLayoutChg>
      </pc:sldMasterChg>
      <pc:sldMasterChg chg="replId modSldLayout">
        <pc:chgData name="Oluwagbotemi Oyefeso" userId="NwWFancOdn2fKbE7WQZiOo0sQfH+o74tpQygnAeMGXw=" providerId="None" clId="Web-{20D026BC-A1B5-46E1-8D39-3EC12D3531ED}" dt="2024-12-04T03:15:33.207" v="3"/>
        <pc:sldMasterMkLst>
          <pc:docMk/>
          <pc:sldMasterMk cId="1965934658" sldId="2147483667"/>
        </pc:sldMasterMkLst>
        <pc:sldLayoutChg chg="replI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1965934658" sldId="2147483667"/>
            <pc:sldLayoutMk cId="1563727740" sldId="2147483668"/>
          </pc:sldLayoutMkLst>
        </pc:sldLayoutChg>
        <pc:sldLayoutChg chg="replI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1965934658" sldId="2147483667"/>
            <pc:sldLayoutMk cId="2587894702" sldId="2147483669"/>
          </pc:sldLayoutMkLst>
        </pc:sldLayoutChg>
        <pc:sldLayoutChg chg="replI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1965934658" sldId="2147483667"/>
            <pc:sldLayoutMk cId="2845438103" sldId="2147483670"/>
          </pc:sldLayoutMkLst>
        </pc:sldLayoutChg>
        <pc:sldLayoutChg chg="replI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1965934658" sldId="2147483667"/>
            <pc:sldLayoutMk cId="3424675042" sldId="2147483671"/>
          </pc:sldLayoutMkLst>
        </pc:sldLayoutChg>
        <pc:sldLayoutChg chg="replI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1965934658" sldId="2147483667"/>
            <pc:sldLayoutMk cId="3298420441" sldId="2147483672"/>
          </pc:sldLayoutMkLst>
        </pc:sldLayoutChg>
        <pc:sldLayoutChg chg="replId">
          <pc:chgData name="Oluwagbotemi Oyefeso" userId="NwWFancOdn2fKbE7WQZiOo0sQfH+o74tpQygnAeMGXw=" providerId="None" clId="Web-{20D026BC-A1B5-46E1-8D39-3EC12D3531ED}" dt="2024-12-04T03:15:33.207" v="3"/>
          <pc:sldLayoutMkLst>
            <pc:docMk/>
            <pc:sldMasterMk cId="1965934658" sldId="2147483667"/>
            <pc:sldLayoutMk cId="1924186377" sldId="2147483673"/>
          </pc:sldLayoutMkLst>
        </pc:sldLayoutChg>
      </pc:sldMasterChg>
    </pc:docChg>
  </pc:docChgLst>
  <pc:docChgLst>
    <pc:chgData name="Oluwagbotemi Oyefeso" userId="NwWFancOdn2fKbE7WQZiOo0sQfH+o74tpQygnAeMGXw=" providerId="None" clId="Web-{9D3499D3-5646-467A-94F0-5EEB266B2AA0}"/>
    <pc:docChg chg="addSld delSld modSld">
      <pc:chgData name="Oluwagbotemi Oyefeso" userId="NwWFancOdn2fKbE7WQZiOo0sQfH+o74tpQygnAeMGXw=" providerId="None" clId="Web-{9D3499D3-5646-467A-94F0-5EEB266B2AA0}" dt="2024-12-04T22:23:29.714" v="122"/>
      <pc:docMkLst>
        <pc:docMk/>
      </pc:docMkLst>
      <pc:sldChg chg="add del">
        <pc:chgData name="Oluwagbotemi Oyefeso" userId="NwWFancOdn2fKbE7WQZiOo0sQfH+o74tpQygnAeMGXw=" providerId="None" clId="Web-{9D3499D3-5646-467A-94F0-5EEB266B2AA0}" dt="2024-12-04T22:11:39.789" v="80"/>
        <pc:sldMkLst>
          <pc:docMk/>
          <pc:sldMk cId="1008037533" sldId="259"/>
        </pc:sldMkLst>
      </pc:sldChg>
      <pc:sldChg chg="addSp delSp modSp add del">
        <pc:chgData name="Oluwagbotemi Oyefeso" userId="NwWFancOdn2fKbE7WQZiOo0sQfH+o74tpQygnAeMGXw=" providerId="None" clId="Web-{9D3499D3-5646-467A-94F0-5EEB266B2AA0}" dt="2024-12-04T22:13:07.451" v="115" actId="14100"/>
        <pc:sldMkLst>
          <pc:docMk/>
          <pc:sldMk cId="1385868049" sldId="261"/>
        </pc:sldMkLst>
        <pc:spChg chg="del">
          <ac:chgData name="Oluwagbotemi Oyefeso" userId="NwWFancOdn2fKbE7WQZiOo0sQfH+o74tpQygnAeMGXw=" providerId="None" clId="Web-{9D3499D3-5646-467A-94F0-5EEB266B2AA0}" dt="2024-12-04T22:11:30.647" v="16"/>
          <ac:spMkLst>
            <pc:docMk/>
            <pc:sldMk cId="1385868049" sldId="261"/>
            <ac:spMk id="162" creationId="{20CD9FAB-1873-6D6C-935B-099F763C27B1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15"/>
          <ac:spMkLst>
            <pc:docMk/>
            <pc:sldMk cId="1385868049" sldId="261"/>
            <ac:spMk id="163" creationId="{AB6A3656-D5DE-9129-87AC-1A5E20334892}"/>
          </ac:spMkLst>
        </pc:spChg>
        <pc:spChg chg="del">
          <ac:chgData name="Oluwagbotemi Oyefeso" userId="NwWFancOdn2fKbE7WQZiOo0sQfH+o74tpQygnAeMGXw=" providerId="None" clId="Web-{9D3499D3-5646-467A-94F0-5EEB266B2AA0}" dt="2024-12-04T22:11:30.632" v="14"/>
          <ac:spMkLst>
            <pc:docMk/>
            <pc:sldMk cId="1385868049" sldId="261"/>
            <ac:spMk id="166" creationId="{C812296B-C4C4-42A5-6F98-55E3EE4372DB}"/>
          </ac:spMkLst>
        </pc:spChg>
        <pc:spChg chg="del">
          <ac:chgData name="Oluwagbotemi Oyefeso" userId="NwWFancOdn2fKbE7WQZiOo0sQfH+o74tpQygnAeMGXw=" providerId="None" clId="Web-{9D3499D3-5646-467A-94F0-5EEB266B2AA0}" dt="2024-12-04T22:11:30.632" v="13"/>
          <ac:spMkLst>
            <pc:docMk/>
            <pc:sldMk cId="1385868049" sldId="261"/>
            <ac:spMk id="167" creationId="{24125357-C834-0689-4281-5DBACCB830AF}"/>
          </ac:spMkLst>
        </pc:spChg>
        <pc:spChg chg="del">
          <ac:chgData name="Oluwagbotemi Oyefeso" userId="NwWFancOdn2fKbE7WQZiOo0sQfH+o74tpQygnAeMGXw=" providerId="None" clId="Web-{9D3499D3-5646-467A-94F0-5EEB266B2AA0}" dt="2024-12-04T22:11:30.632" v="12"/>
          <ac:spMkLst>
            <pc:docMk/>
            <pc:sldMk cId="1385868049" sldId="261"/>
            <ac:spMk id="168" creationId="{16B5B497-E49B-F896-1A73-EC4D686748A7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6"/>
          <ac:spMkLst>
            <pc:docMk/>
            <pc:sldMk cId="1385868049" sldId="261"/>
            <ac:spMk id="186" creationId="{8E796BFF-5F88-D691-82CE-6A9C416B7E8C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5"/>
          <ac:spMkLst>
            <pc:docMk/>
            <pc:sldMk cId="1385868049" sldId="261"/>
            <ac:spMk id="187" creationId="{1EF953E4-4D8D-372E-2556-80A553D85DFC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7"/>
          <ac:spMkLst>
            <pc:docMk/>
            <pc:sldMk cId="1385868049" sldId="261"/>
            <ac:spMk id="190" creationId="{44CC803E-FAEB-2687-5C0A-855F66FE497C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6"/>
          <ac:spMkLst>
            <pc:docMk/>
            <pc:sldMk cId="1385868049" sldId="261"/>
            <ac:spMk id="191" creationId="{29ED3DAA-949C-7BCD-F33E-85821EB4A90D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5"/>
          <ac:spMkLst>
            <pc:docMk/>
            <pc:sldMk cId="1385868049" sldId="261"/>
            <ac:spMk id="192" creationId="{E9073834-C463-B25F-F725-835B405FC5B9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4"/>
          <ac:spMkLst>
            <pc:docMk/>
            <pc:sldMk cId="1385868049" sldId="261"/>
            <ac:spMk id="193" creationId="{055D6A1B-2233-B0D9-FFFE-902AC83736DC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3"/>
          <ac:spMkLst>
            <pc:docMk/>
            <pc:sldMk cId="1385868049" sldId="261"/>
            <ac:spMk id="194" creationId="{FC9ACEFB-ECDB-F234-7A21-E007109FCF98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2"/>
          <ac:spMkLst>
            <pc:docMk/>
            <pc:sldMk cId="1385868049" sldId="261"/>
            <ac:spMk id="195" creationId="{B8D8597C-E235-36FD-5A4C-3CF4101386E4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4"/>
          <ac:spMkLst>
            <pc:docMk/>
            <pc:sldMk cId="1385868049" sldId="261"/>
            <ac:spMk id="235" creationId="{B3B029D7-BE92-A956-0556-6D4DF3B801B6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3"/>
          <ac:spMkLst>
            <pc:docMk/>
            <pc:sldMk cId="1385868049" sldId="261"/>
            <ac:spMk id="236" creationId="{D0D6D0E2-3F55-D68A-1A62-39627FFB39C7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2"/>
          <ac:spMkLst>
            <pc:docMk/>
            <pc:sldMk cId="1385868049" sldId="261"/>
            <ac:spMk id="237" creationId="{435146A0-48F7-A2BB-4FDA-9C22DA392AEB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1"/>
          <ac:spMkLst>
            <pc:docMk/>
            <pc:sldMk cId="1385868049" sldId="261"/>
            <ac:spMk id="238" creationId="{6217D9CF-298D-BA45-4F2B-E06A17EA58D8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30"/>
          <ac:spMkLst>
            <pc:docMk/>
            <pc:sldMk cId="1385868049" sldId="261"/>
            <ac:spMk id="239" creationId="{922B79DE-69D8-311C-502C-CEB55449B12F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9"/>
          <ac:spMkLst>
            <pc:docMk/>
            <pc:sldMk cId="1385868049" sldId="261"/>
            <ac:spMk id="240" creationId="{7166E32F-205F-7B0D-938B-45F1B0FC5D57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8"/>
          <ac:spMkLst>
            <pc:docMk/>
            <pc:sldMk cId="1385868049" sldId="261"/>
            <ac:spMk id="241" creationId="{DFF2A24F-B5FF-4FBD-FFF0-6D51021EF98B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1"/>
          <ac:spMkLst>
            <pc:docMk/>
            <pc:sldMk cId="1385868049" sldId="261"/>
            <ac:spMk id="284" creationId="{7AE44618-A639-35A0-887F-966EB8531EF3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20"/>
          <ac:spMkLst>
            <pc:docMk/>
            <pc:sldMk cId="1385868049" sldId="261"/>
            <ac:spMk id="285" creationId="{5B5F0113-9E5D-4506-9B79-EDBB207A462F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19"/>
          <ac:spMkLst>
            <pc:docMk/>
            <pc:sldMk cId="1385868049" sldId="261"/>
            <ac:spMk id="286" creationId="{561C92DB-0B67-2C40-34BC-9A05619D44C6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18"/>
          <ac:spMkLst>
            <pc:docMk/>
            <pc:sldMk cId="1385868049" sldId="261"/>
            <ac:spMk id="287" creationId="{035D53A3-CC5F-0C23-1216-A17784F9B4B8}"/>
          </ac:spMkLst>
        </pc:spChg>
        <pc:spChg chg="del">
          <ac:chgData name="Oluwagbotemi Oyefeso" userId="NwWFancOdn2fKbE7WQZiOo0sQfH+o74tpQygnAeMGXw=" providerId="None" clId="Web-{9D3499D3-5646-467A-94F0-5EEB266B2AA0}" dt="2024-12-04T22:11:30.647" v="17"/>
          <ac:spMkLst>
            <pc:docMk/>
            <pc:sldMk cId="1385868049" sldId="261"/>
            <ac:spMk id="288" creationId="{212F4DDF-C23F-8B91-1E3E-99988643AB2B}"/>
          </ac:spMkLst>
        </pc:spChg>
        <pc:spChg chg="del">
          <ac:chgData name="Oluwagbotemi Oyefeso" userId="NwWFancOdn2fKbE7WQZiOo0sQfH+o74tpQygnAeMGXw=" providerId="None" clId="Web-{9D3499D3-5646-467A-94F0-5EEB266B2AA0}" dt="2024-12-04T22:11:30.632" v="11"/>
          <ac:spMkLst>
            <pc:docMk/>
            <pc:sldMk cId="1385868049" sldId="261"/>
            <ac:spMk id="312" creationId="{9A7221E7-40B3-EE18-DDCF-17DB90838BD1}"/>
          </ac:spMkLst>
        </pc:spChg>
        <pc:graphicFrameChg chg="del">
          <ac:chgData name="Oluwagbotemi Oyefeso" userId="NwWFancOdn2fKbE7WQZiOo0sQfH+o74tpQygnAeMGXw=" providerId="None" clId="Web-{9D3499D3-5646-467A-94F0-5EEB266B2AA0}" dt="2024-12-04T22:11:27.788" v="10"/>
          <ac:graphicFrameMkLst>
            <pc:docMk/>
            <pc:sldMk cId="1385868049" sldId="261"/>
            <ac:graphicFrameMk id="303" creationId="{F6EF5DD2-BC71-4D4E-E493-90AE52E1C0C5}"/>
          </ac:graphicFrameMkLst>
        </pc:graphicFrameChg>
        <pc:graphicFrameChg chg="del">
          <ac:chgData name="Oluwagbotemi Oyefeso" userId="NwWFancOdn2fKbE7WQZiOo0sQfH+o74tpQygnAeMGXw=" providerId="None" clId="Web-{9D3499D3-5646-467A-94F0-5EEB266B2AA0}" dt="2024-12-04T22:11:30.647" v="37"/>
          <ac:graphicFrameMkLst>
            <pc:docMk/>
            <pc:sldMk cId="1385868049" sldId="261"/>
            <ac:graphicFrameMk id="313" creationId="{A533E21E-6DDD-1D99-926F-AAE690298864}"/>
          </ac:graphicFrameMkLst>
        </pc:graphicFrameChg>
        <pc:picChg chg="add del mod">
          <ac:chgData name="Oluwagbotemi Oyefeso" userId="NwWFancOdn2fKbE7WQZiOo0sQfH+o74tpQygnAeMGXw=" providerId="None" clId="Web-{9D3499D3-5646-467A-94F0-5EEB266B2AA0}" dt="2024-12-04T22:12:28.370" v="111"/>
          <ac:picMkLst>
            <pc:docMk/>
            <pc:sldMk cId="1385868049" sldId="261"/>
            <ac:picMk id="2" creationId="{928B3832-256A-4AD5-C113-170D280E8978}"/>
          </ac:picMkLst>
        </pc:picChg>
        <pc:picChg chg="add mod">
          <ac:chgData name="Oluwagbotemi Oyefeso" userId="NwWFancOdn2fKbE7WQZiOo0sQfH+o74tpQygnAeMGXw=" providerId="None" clId="Web-{9D3499D3-5646-467A-94F0-5EEB266B2AA0}" dt="2024-12-04T22:13:07.451" v="115" actId="14100"/>
          <ac:picMkLst>
            <pc:docMk/>
            <pc:sldMk cId="1385868049" sldId="261"/>
            <ac:picMk id="3" creationId="{D49C160D-B623-DBEE-7B1F-BD730419F88B}"/>
          </ac:picMkLst>
        </pc:picChg>
      </pc:sldChg>
      <pc:sldChg chg="add del">
        <pc:chgData name="Oluwagbotemi Oyefeso" userId="NwWFancOdn2fKbE7WQZiOo0sQfH+o74tpQygnAeMGXw=" providerId="None" clId="Web-{9D3499D3-5646-467A-94F0-5EEB266B2AA0}" dt="2024-12-04T22:11:37.913" v="72"/>
        <pc:sldMkLst>
          <pc:docMk/>
          <pc:sldMk cId="2070817603" sldId="273"/>
        </pc:sldMkLst>
      </pc:sldChg>
      <pc:sldChg chg="add del">
        <pc:chgData name="Oluwagbotemi Oyefeso" userId="NwWFancOdn2fKbE7WQZiOo0sQfH+o74tpQygnAeMGXw=" providerId="None" clId="Web-{9D3499D3-5646-467A-94F0-5EEB266B2AA0}" dt="2024-12-04T22:11:38.242" v="73"/>
        <pc:sldMkLst>
          <pc:docMk/>
          <pc:sldMk cId="370945181" sldId="275"/>
        </pc:sldMkLst>
      </pc:sldChg>
      <pc:sldChg chg="add del">
        <pc:chgData name="Oluwagbotemi Oyefeso" userId="NwWFancOdn2fKbE7WQZiOo0sQfH+o74tpQygnAeMGXw=" providerId="None" clId="Web-{9D3499D3-5646-467A-94F0-5EEB266B2AA0}" dt="2024-12-04T22:11:45.226" v="95"/>
        <pc:sldMkLst>
          <pc:docMk/>
          <pc:sldMk cId="1994246962" sldId="277"/>
        </pc:sldMkLst>
      </pc:sldChg>
      <pc:sldChg chg="add del">
        <pc:chgData name="Oluwagbotemi Oyefeso" userId="NwWFancOdn2fKbE7WQZiOo0sQfH+o74tpQygnAeMGXw=" providerId="None" clId="Web-{9D3499D3-5646-467A-94F0-5EEB266B2AA0}" dt="2024-12-04T22:11:47.945" v="103"/>
        <pc:sldMkLst>
          <pc:docMk/>
          <pc:sldMk cId="611567175" sldId="278"/>
        </pc:sldMkLst>
      </pc:sldChg>
      <pc:sldChg chg="add del">
        <pc:chgData name="Oluwagbotemi Oyefeso" userId="NwWFancOdn2fKbE7WQZiOo0sQfH+o74tpQygnAeMGXw=" providerId="None" clId="Web-{9D3499D3-5646-467A-94F0-5EEB266B2AA0}" dt="2024-12-04T22:11:40.117" v="81"/>
        <pc:sldMkLst>
          <pc:docMk/>
          <pc:sldMk cId="1420595414" sldId="281"/>
        </pc:sldMkLst>
      </pc:sldChg>
      <pc:sldChg chg="add del">
        <pc:chgData name="Oluwagbotemi Oyefeso" userId="NwWFancOdn2fKbE7WQZiOo0sQfH+o74tpQygnAeMGXw=" providerId="None" clId="Web-{9D3499D3-5646-467A-94F0-5EEB266B2AA0}" dt="2024-12-04T22:11:38.617" v="74"/>
        <pc:sldMkLst>
          <pc:docMk/>
          <pc:sldMk cId="1667462095" sldId="282"/>
        </pc:sldMkLst>
      </pc:sldChg>
      <pc:sldChg chg="add del">
        <pc:chgData name="Oluwagbotemi Oyefeso" userId="NwWFancOdn2fKbE7WQZiOo0sQfH+o74tpQygnAeMGXw=" providerId="None" clId="Web-{9D3499D3-5646-467A-94F0-5EEB266B2AA0}" dt="2024-12-04T22:11:42.601" v="88"/>
        <pc:sldMkLst>
          <pc:docMk/>
          <pc:sldMk cId="3054086706" sldId="283"/>
        </pc:sldMkLst>
      </pc:sldChg>
      <pc:sldChg chg="add del">
        <pc:chgData name="Oluwagbotemi Oyefeso" userId="NwWFancOdn2fKbE7WQZiOo0sQfH+o74tpQygnAeMGXw=" providerId="None" clId="Web-{9D3499D3-5646-467A-94F0-5EEB266B2AA0}" dt="2024-12-04T22:11:42.195" v="87"/>
        <pc:sldMkLst>
          <pc:docMk/>
          <pc:sldMk cId="2032268054" sldId="287"/>
        </pc:sldMkLst>
      </pc:sldChg>
      <pc:sldChg chg="addSp delSp modSp add del">
        <pc:chgData name="Oluwagbotemi Oyefeso" userId="NwWFancOdn2fKbE7WQZiOo0sQfH+o74tpQygnAeMGXw=" providerId="None" clId="Web-{9D3499D3-5646-467A-94F0-5EEB266B2AA0}" dt="2024-12-04T22:23:29.714" v="122"/>
        <pc:sldMkLst>
          <pc:docMk/>
          <pc:sldMk cId="2083028416" sldId="288"/>
        </pc:sldMkLst>
        <pc:picChg chg="add del">
          <ac:chgData name="Oluwagbotemi Oyefeso" userId="NwWFancOdn2fKbE7WQZiOo0sQfH+o74tpQygnAeMGXw=" providerId="None" clId="Web-{9D3499D3-5646-467A-94F0-5EEB266B2AA0}" dt="2024-12-04T22:23:29.714" v="122"/>
          <ac:picMkLst>
            <pc:docMk/>
            <pc:sldMk cId="2083028416" sldId="288"/>
            <ac:picMk id="3" creationId="{3A5EB41B-5837-D42C-822C-C97ABA32A62A}"/>
          </ac:picMkLst>
        </pc:picChg>
        <pc:picChg chg="add del mod">
          <ac:chgData name="Oluwagbotemi Oyefeso" userId="NwWFancOdn2fKbE7WQZiOo0sQfH+o74tpQygnAeMGXw=" providerId="None" clId="Web-{9D3499D3-5646-467A-94F0-5EEB266B2AA0}" dt="2024-12-04T22:23:27.245" v="121"/>
          <ac:picMkLst>
            <pc:docMk/>
            <pc:sldMk cId="2083028416" sldId="288"/>
            <ac:picMk id="5" creationId="{E166EF0B-2501-2E6A-7D27-123753F6C5A6}"/>
          </ac:picMkLst>
        </pc:picChg>
      </pc:sldChg>
      <pc:sldChg chg="add del">
        <pc:chgData name="Oluwagbotemi Oyefeso" userId="NwWFancOdn2fKbE7WQZiOo0sQfH+o74tpQygnAeMGXw=" providerId="None" clId="Web-{9D3499D3-5646-467A-94F0-5EEB266B2AA0}" dt="2024-12-04T22:11:38.804" v="75"/>
        <pc:sldMkLst>
          <pc:docMk/>
          <pc:sldMk cId="2653790617" sldId="289"/>
        </pc:sldMkLst>
      </pc:sldChg>
      <pc:sldChg chg="add del">
        <pc:chgData name="Oluwagbotemi Oyefeso" userId="NwWFancOdn2fKbE7WQZiOo0sQfH+o74tpQygnAeMGXw=" providerId="None" clId="Web-{9D3499D3-5646-467A-94F0-5EEB266B2AA0}" dt="2024-12-04T22:11:38.992" v="76"/>
        <pc:sldMkLst>
          <pc:docMk/>
          <pc:sldMk cId="1008996467" sldId="290"/>
        </pc:sldMkLst>
      </pc:sldChg>
      <pc:sldChg chg="add del">
        <pc:chgData name="Oluwagbotemi Oyefeso" userId="NwWFancOdn2fKbE7WQZiOo0sQfH+o74tpQygnAeMGXw=" providerId="None" clId="Web-{9D3499D3-5646-467A-94F0-5EEB266B2AA0}" dt="2024-12-04T22:11:41.382" v="85"/>
        <pc:sldMkLst>
          <pc:docMk/>
          <pc:sldMk cId="3087385754" sldId="291"/>
        </pc:sldMkLst>
      </pc:sldChg>
      <pc:sldChg chg="add del">
        <pc:chgData name="Oluwagbotemi Oyefeso" userId="NwWFancOdn2fKbE7WQZiOo0sQfH+o74tpQygnAeMGXw=" providerId="None" clId="Web-{9D3499D3-5646-467A-94F0-5EEB266B2AA0}" dt="2024-12-04T22:11:44.117" v="92"/>
        <pc:sldMkLst>
          <pc:docMk/>
          <pc:sldMk cId="1958432151" sldId="292"/>
        </pc:sldMkLst>
      </pc:sldChg>
      <pc:sldChg chg="add del">
        <pc:chgData name="Oluwagbotemi Oyefeso" userId="NwWFancOdn2fKbE7WQZiOo0sQfH+o74tpQygnAeMGXw=" providerId="None" clId="Web-{9D3499D3-5646-467A-94F0-5EEB266B2AA0}" dt="2024-12-04T22:11:43.383" v="90"/>
        <pc:sldMkLst>
          <pc:docMk/>
          <pc:sldMk cId="663182890" sldId="293"/>
        </pc:sldMkLst>
      </pc:sldChg>
      <pc:sldChg chg="add del">
        <pc:chgData name="Oluwagbotemi Oyefeso" userId="NwWFancOdn2fKbE7WQZiOo0sQfH+o74tpQygnAeMGXw=" providerId="None" clId="Web-{9D3499D3-5646-467A-94F0-5EEB266B2AA0}" dt="2024-12-04T22:11:44.523" v="93"/>
        <pc:sldMkLst>
          <pc:docMk/>
          <pc:sldMk cId="4278534278" sldId="294"/>
        </pc:sldMkLst>
      </pc:sldChg>
      <pc:sldChg chg="add del">
        <pc:chgData name="Oluwagbotemi Oyefeso" userId="NwWFancOdn2fKbE7WQZiOo0sQfH+o74tpQygnAeMGXw=" providerId="None" clId="Web-{9D3499D3-5646-467A-94F0-5EEB266B2AA0}" dt="2024-12-04T22:11:43.758" v="91"/>
        <pc:sldMkLst>
          <pc:docMk/>
          <pc:sldMk cId="3221568206" sldId="295"/>
        </pc:sldMkLst>
      </pc:sldChg>
      <pc:sldChg chg="add del">
        <pc:chgData name="Oluwagbotemi Oyefeso" userId="NwWFancOdn2fKbE7WQZiOo0sQfH+o74tpQygnAeMGXw=" providerId="None" clId="Web-{9D3499D3-5646-467A-94F0-5EEB266B2AA0}" dt="2024-12-04T22:11:47.586" v="102"/>
        <pc:sldMkLst>
          <pc:docMk/>
          <pc:sldMk cId="2537578723" sldId="297"/>
        </pc:sldMkLst>
      </pc:sldChg>
      <pc:sldChg chg="add del">
        <pc:chgData name="Oluwagbotemi Oyefeso" userId="NwWFancOdn2fKbE7WQZiOo0sQfH+o74tpQygnAeMGXw=" providerId="None" clId="Web-{9D3499D3-5646-467A-94F0-5EEB266B2AA0}" dt="2024-12-04T22:11:45.898" v="97"/>
        <pc:sldMkLst>
          <pc:docMk/>
          <pc:sldMk cId="691522292" sldId="298"/>
        </pc:sldMkLst>
      </pc:sldChg>
      <pc:sldChg chg="add del">
        <pc:chgData name="Oluwagbotemi Oyefeso" userId="NwWFancOdn2fKbE7WQZiOo0sQfH+o74tpQygnAeMGXw=" providerId="None" clId="Web-{9D3499D3-5646-467A-94F0-5EEB266B2AA0}" dt="2024-12-04T22:11:46.523" v="99"/>
        <pc:sldMkLst>
          <pc:docMk/>
          <pc:sldMk cId="908612201" sldId="299"/>
        </pc:sldMkLst>
      </pc:sldChg>
      <pc:sldChg chg="add del">
        <pc:chgData name="Oluwagbotemi Oyefeso" userId="NwWFancOdn2fKbE7WQZiOo0sQfH+o74tpQygnAeMGXw=" providerId="None" clId="Web-{9D3499D3-5646-467A-94F0-5EEB266B2AA0}" dt="2024-12-04T22:11:46.852" v="100"/>
        <pc:sldMkLst>
          <pc:docMk/>
          <pc:sldMk cId="1356658813" sldId="300"/>
        </pc:sldMkLst>
      </pc:sldChg>
      <pc:sldChg chg="add del">
        <pc:chgData name="Oluwagbotemi Oyefeso" userId="NwWFancOdn2fKbE7WQZiOo0sQfH+o74tpQygnAeMGXw=" providerId="None" clId="Web-{9D3499D3-5646-467A-94F0-5EEB266B2AA0}" dt="2024-12-04T22:11:47.227" v="101"/>
        <pc:sldMkLst>
          <pc:docMk/>
          <pc:sldMk cId="2444171830" sldId="301"/>
        </pc:sldMkLst>
      </pc:sldChg>
      <pc:sldChg chg="add del">
        <pc:chgData name="Oluwagbotemi Oyefeso" userId="NwWFancOdn2fKbE7WQZiOo0sQfH+o74tpQygnAeMGXw=" providerId="None" clId="Web-{9D3499D3-5646-467A-94F0-5EEB266B2AA0}" dt="2024-12-04T22:11:43.008" v="89"/>
        <pc:sldMkLst>
          <pc:docMk/>
          <pc:sldMk cId="3193644654" sldId="302"/>
        </pc:sldMkLst>
      </pc:sldChg>
      <pc:sldChg chg="add del">
        <pc:chgData name="Oluwagbotemi Oyefeso" userId="NwWFancOdn2fKbE7WQZiOo0sQfH+o74tpQygnAeMGXw=" providerId="None" clId="Web-{9D3499D3-5646-467A-94F0-5EEB266B2AA0}" dt="2024-12-04T22:11:46.211" v="98"/>
        <pc:sldMkLst>
          <pc:docMk/>
          <pc:sldMk cId="1243087442" sldId="303"/>
        </pc:sldMkLst>
      </pc:sldChg>
      <pc:sldChg chg="add del">
        <pc:chgData name="Oluwagbotemi Oyefeso" userId="NwWFancOdn2fKbE7WQZiOo0sQfH+o74tpQygnAeMGXw=" providerId="None" clId="Web-{9D3499D3-5646-467A-94F0-5EEB266B2AA0}" dt="2024-12-04T22:11:41.070" v="84"/>
        <pc:sldMkLst>
          <pc:docMk/>
          <pc:sldMk cId="999493280" sldId="305"/>
        </pc:sldMkLst>
      </pc:sldChg>
      <pc:sldChg chg="addSp modSp add del">
        <pc:chgData name="Oluwagbotemi Oyefeso" userId="NwWFancOdn2fKbE7WQZiOo0sQfH+o74tpQygnAeMGXw=" providerId="None" clId="Web-{9D3499D3-5646-467A-94F0-5EEB266B2AA0}" dt="2024-12-04T22:11:40.429" v="82"/>
        <pc:sldMkLst>
          <pc:docMk/>
          <pc:sldMk cId="4187568233" sldId="306"/>
        </pc:sldMkLst>
        <pc:picChg chg="add mod ord">
          <ac:chgData name="Oluwagbotemi Oyefeso" userId="NwWFancOdn2fKbE7WQZiOo0sQfH+o74tpQygnAeMGXw=" providerId="None" clId="Web-{9D3499D3-5646-467A-94F0-5EEB266B2AA0}" dt="2024-12-04T21:35:42.460" v="3"/>
          <ac:picMkLst>
            <pc:docMk/>
            <pc:sldMk cId="4187568233" sldId="306"/>
            <ac:picMk id="2" creationId="{7DDBCFA2-86E6-C129-3E03-240BB4A8B2BC}"/>
          </ac:picMkLst>
        </pc:picChg>
        <pc:picChg chg="mod">
          <ac:chgData name="Oluwagbotemi Oyefeso" userId="NwWFancOdn2fKbE7WQZiOo0sQfH+o74tpQygnAeMGXw=" providerId="None" clId="Web-{9D3499D3-5646-467A-94F0-5EEB266B2AA0}" dt="2024-12-04T21:35:58.492" v="9" actId="1076"/>
          <ac:picMkLst>
            <pc:docMk/>
            <pc:sldMk cId="4187568233" sldId="306"/>
            <ac:picMk id="5" creationId="{CCA4831D-2323-CDFB-CFCC-0E52245EEDA7}"/>
          </ac:picMkLst>
        </pc:picChg>
      </pc:sldChg>
      <pc:sldChg chg="addSp delSp modSp add del">
        <pc:chgData name="Oluwagbotemi Oyefeso" userId="NwWFancOdn2fKbE7WQZiOo0sQfH+o74tpQygnAeMGXw=" providerId="None" clId="Web-{9D3499D3-5646-467A-94F0-5EEB266B2AA0}" dt="2024-12-04T22:13:53.720" v="118" actId="14100"/>
        <pc:sldMkLst>
          <pc:docMk/>
          <pc:sldMk cId="1142381863" sldId="307"/>
        </pc:sldMkLst>
        <pc:picChg chg="add mod">
          <ac:chgData name="Oluwagbotemi Oyefeso" userId="NwWFancOdn2fKbE7WQZiOo0sQfH+o74tpQygnAeMGXw=" providerId="None" clId="Web-{9D3499D3-5646-467A-94F0-5EEB266B2AA0}" dt="2024-12-04T22:13:53.720" v="118" actId="14100"/>
          <ac:picMkLst>
            <pc:docMk/>
            <pc:sldMk cId="1142381863" sldId="307"/>
            <ac:picMk id="2" creationId="{26AE3232-620A-00D9-2E6D-EA467F980BDC}"/>
          </ac:picMkLst>
        </pc:picChg>
        <pc:picChg chg="del">
          <ac:chgData name="Oluwagbotemi Oyefeso" userId="NwWFancOdn2fKbE7WQZiOo0sQfH+o74tpQygnAeMGXw=" providerId="None" clId="Web-{9D3499D3-5646-467A-94F0-5EEB266B2AA0}" dt="2024-12-04T22:11:56.805" v="104"/>
          <ac:picMkLst>
            <pc:docMk/>
            <pc:sldMk cId="1142381863" sldId="307"/>
            <ac:picMk id="4" creationId="{CDB87870-84D5-C592-07EC-C82559E926B1}"/>
          </ac:picMkLst>
        </pc:picChg>
      </pc:sldChg>
      <pc:sldChg chg="add del">
        <pc:chgData name="Oluwagbotemi Oyefeso" userId="NwWFancOdn2fKbE7WQZiOo0sQfH+o74tpQygnAeMGXw=" providerId="None" clId="Web-{9D3499D3-5646-467A-94F0-5EEB266B2AA0}" dt="2024-12-04T22:11:39.304" v="77"/>
        <pc:sldMkLst>
          <pc:docMk/>
          <pc:sldMk cId="1231157386" sldId="308"/>
        </pc:sldMkLst>
      </pc:sldChg>
      <pc:sldChg chg="add del">
        <pc:chgData name="Oluwagbotemi Oyefeso" userId="NwWFancOdn2fKbE7WQZiOo0sQfH+o74tpQygnAeMGXw=" providerId="None" clId="Web-{9D3499D3-5646-467A-94F0-5EEB266B2AA0}" dt="2024-12-04T22:11:41.773" v="86"/>
        <pc:sldMkLst>
          <pc:docMk/>
          <pc:sldMk cId="707908050" sldId="309"/>
        </pc:sldMkLst>
      </pc:sldChg>
      <pc:sldChg chg="add del">
        <pc:chgData name="Oluwagbotemi Oyefeso" userId="NwWFancOdn2fKbE7WQZiOo0sQfH+o74tpQygnAeMGXw=" providerId="None" clId="Web-{9D3499D3-5646-467A-94F0-5EEB266B2AA0}" dt="2024-12-04T22:11:44.883" v="94"/>
        <pc:sldMkLst>
          <pc:docMk/>
          <pc:sldMk cId="1261488552" sldId="310"/>
        </pc:sldMkLst>
      </pc:sldChg>
      <pc:sldChg chg="add del">
        <pc:chgData name="Oluwagbotemi Oyefeso" userId="NwWFancOdn2fKbE7WQZiOo0sQfH+o74tpQygnAeMGXw=" providerId="None" clId="Web-{9D3499D3-5646-467A-94F0-5EEB266B2AA0}" dt="2024-12-04T22:11:40.742" v="83"/>
        <pc:sldMkLst>
          <pc:docMk/>
          <pc:sldMk cId="3019616184" sldId="311"/>
        </pc:sldMkLst>
      </pc:sldChg>
      <pc:sldChg chg="add del">
        <pc:chgData name="Oluwagbotemi Oyefeso" userId="NwWFancOdn2fKbE7WQZiOo0sQfH+o74tpQygnAeMGXw=" providerId="None" clId="Web-{9D3499D3-5646-467A-94F0-5EEB266B2AA0}" dt="2024-12-04T22:11:45.570" v="96"/>
        <pc:sldMkLst>
          <pc:docMk/>
          <pc:sldMk cId="2559973890" sldId="312"/>
        </pc:sldMkLst>
      </pc:sldChg>
    </pc:docChg>
  </pc:docChgLst>
  <pc:docChgLst>
    <pc:chgData name="Nhu Khue Nguyen Khac" userId="41zJ1LbGwkbEWFDME36H2XxhIovitOD4RY0J19yumig=" providerId="None" clId="Web-{5ED6C6D7-DC6C-4938-B67F-FE1A8B92B48B}"/>
    <pc:docChg chg="modSld">
      <pc:chgData name="Nhu Khue Nguyen Khac" userId="41zJ1LbGwkbEWFDME36H2XxhIovitOD4RY0J19yumig=" providerId="None" clId="Web-{5ED6C6D7-DC6C-4938-B67F-FE1A8B92B48B}" dt="2024-12-05T01:58:40.508" v="2" actId="20577"/>
      <pc:docMkLst>
        <pc:docMk/>
      </pc:docMkLst>
      <pc:sldChg chg="modSp">
        <pc:chgData name="Nhu Khue Nguyen Khac" userId="41zJ1LbGwkbEWFDME36H2XxhIovitOD4RY0J19yumig=" providerId="None" clId="Web-{5ED6C6D7-DC6C-4938-B67F-FE1A8B92B48B}" dt="2024-12-05T01:58:40.508" v="2" actId="20577"/>
        <pc:sldMkLst>
          <pc:docMk/>
          <pc:sldMk cId="3221568206" sldId="295"/>
        </pc:sldMkLst>
        <pc:spChg chg="mod">
          <ac:chgData name="Nhu Khue Nguyen Khac" userId="41zJ1LbGwkbEWFDME36H2XxhIovitOD4RY0J19yumig=" providerId="None" clId="Web-{5ED6C6D7-DC6C-4938-B67F-FE1A8B92B48B}" dt="2024-12-05T01:58:40.508" v="2" actId="20577"/>
          <ac:spMkLst>
            <pc:docMk/>
            <pc:sldMk cId="3221568206" sldId="295"/>
            <ac:spMk id="4" creationId="{250D4176-7766-ED3A-4BEB-AD358FD4CA65}"/>
          </ac:spMkLst>
        </pc:spChg>
      </pc:sldChg>
    </pc:docChg>
  </pc:docChgLst>
  <pc:docChgLst>
    <pc:chgData name="Oluwagbotemi Oyefeso" userId="NwWFancOdn2fKbE7WQZiOo0sQfH+o74tpQygnAeMGXw=" providerId="None" clId="Web-{3053F144-BE74-494F-8C38-E5BABD0E5DF5}"/>
    <pc:docChg chg="modSld">
      <pc:chgData name="Oluwagbotemi Oyefeso" userId="NwWFancOdn2fKbE7WQZiOo0sQfH+o74tpQygnAeMGXw=" providerId="None" clId="Web-{3053F144-BE74-494F-8C38-E5BABD0E5DF5}" dt="2024-12-04T16:41:06.655" v="230" actId="1076"/>
      <pc:docMkLst>
        <pc:docMk/>
      </pc:docMkLst>
      <pc:sldChg chg="addSp delSp modSp">
        <pc:chgData name="Oluwagbotemi Oyefeso" userId="NwWFancOdn2fKbE7WQZiOo0sQfH+o74tpQygnAeMGXw=" providerId="None" clId="Web-{3053F144-BE74-494F-8C38-E5BABD0E5DF5}" dt="2024-12-04T15:53:30.415" v="17" actId="20577"/>
        <pc:sldMkLst>
          <pc:docMk/>
          <pc:sldMk cId="1420595414" sldId="281"/>
        </pc:sldMkLst>
        <pc:spChg chg="del mod">
          <ac:chgData name="Oluwagbotemi Oyefeso" userId="NwWFancOdn2fKbE7WQZiOo0sQfH+o74tpQygnAeMGXw=" providerId="None" clId="Web-{3053F144-BE74-494F-8C38-E5BABD0E5DF5}" dt="2024-12-04T15:52:39.929" v="11"/>
          <ac:spMkLst>
            <pc:docMk/>
            <pc:sldMk cId="1420595414" sldId="281"/>
            <ac:spMk id="2" creationId="{47A9874B-BCA9-8420-1595-EDD1865A099A}"/>
          </ac:spMkLst>
        </pc:spChg>
        <pc:spChg chg="mod">
          <ac:chgData name="Oluwagbotemi Oyefeso" userId="NwWFancOdn2fKbE7WQZiOo0sQfH+o74tpQygnAeMGXw=" providerId="None" clId="Web-{3053F144-BE74-494F-8C38-E5BABD0E5DF5}" dt="2024-12-04T15:53:30.415" v="17" actId="20577"/>
          <ac:spMkLst>
            <pc:docMk/>
            <pc:sldMk cId="1420595414" sldId="281"/>
            <ac:spMk id="3" creationId="{68A5FD2B-E3E5-1C2B-0151-21F216B14A33}"/>
          </ac:spMkLst>
        </pc:spChg>
        <pc:spChg chg="add del mod">
          <ac:chgData name="Oluwagbotemi Oyefeso" userId="NwWFancOdn2fKbE7WQZiOo0sQfH+o74tpQygnAeMGXw=" providerId="None" clId="Web-{3053F144-BE74-494F-8C38-E5BABD0E5DF5}" dt="2024-12-04T15:52:44.554" v="12"/>
          <ac:spMkLst>
            <pc:docMk/>
            <pc:sldMk cId="1420595414" sldId="281"/>
            <ac:spMk id="8" creationId="{876B49BA-30A4-C9F0-CF3C-9CF0ADC1A1E2}"/>
          </ac:spMkLst>
        </pc:spChg>
        <pc:picChg chg="add mod ord">
          <ac:chgData name="Oluwagbotemi Oyefeso" userId="NwWFancOdn2fKbE7WQZiOo0sQfH+o74tpQygnAeMGXw=" providerId="None" clId="Web-{3053F144-BE74-494F-8C38-E5BABD0E5DF5}" dt="2024-12-04T15:52:30.054" v="8" actId="14100"/>
          <ac:picMkLst>
            <pc:docMk/>
            <pc:sldMk cId="1420595414" sldId="281"/>
            <ac:picMk id="4" creationId="{76BC6629-5D8D-E6D0-67D5-D17A3219402E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33:45.546" v="179" actId="1076"/>
        <pc:sldMkLst>
          <pc:docMk/>
          <pc:sldMk cId="3054086706" sldId="283"/>
        </pc:sldMkLst>
        <pc:spChg chg="del">
          <ac:chgData name="Oluwagbotemi Oyefeso" userId="NwWFancOdn2fKbE7WQZiOo0sQfH+o74tpQygnAeMGXw=" providerId="None" clId="Web-{3053F144-BE74-494F-8C38-E5BABD0E5DF5}" dt="2024-12-04T16:30:34.820" v="162"/>
          <ac:spMkLst>
            <pc:docMk/>
            <pc:sldMk cId="3054086706" sldId="283"/>
            <ac:spMk id="2" creationId="{314C27C8-165C-5513-DB4B-9D840097C545}"/>
          </ac:spMkLst>
        </pc:spChg>
        <pc:spChg chg="mod">
          <ac:chgData name="Oluwagbotemi Oyefeso" userId="NwWFancOdn2fKbE7WQZiOo0sQfH+o74tpQygnAeMGXw=" providerId="None" clId="Web-{3053F144-BE74-494F-8C38-E5BABD0E5DF5}" dt="2024-12-04T16:33:45.546" v="179" actId="1076"/>
          <ac:spMkLst>
            <pc:docMk/>
            <pc:sldMk cId="3054086706" sldId="283"/>
            <ac:spMk id="4" creationId="{83302BFD-960F-CBB3-E984-CDC12813A10C}"/>
          </ac:spMkLst>
        </pc:spChg>
        <pc:spChg chg="add del mod">
          <ac:chgData name="Oluwagbotemi Oyefeso" userId="NwWFancOdn2fKbE7WQZiOo0sQfH+o74tpQygnAeMGXw=" providerId="None" clId="Web-{3053F144-BE74-494F-8C38-E5BABD0E5DF5}" dt="2024-12-04T16:30:40.774" v="163"/>
          <ac:spMkLst>
            <pc:docMk/>
            <pc:sldMk cId="3054086706" sldId="283"/>
            <ac:spMk id="6" creationId="{F807E429-BDD3-4B9E-726D-3F293F08207C}"/>
          </ac:spMkLst>
        </pc:spChg>
        <pc:picChg chg="add del mod ord">
          <ac:chgData name="Oluwagbotemi Oyefeso" userId="NwWFancOdn2fKbE7WQZiOo0sQfH+o74tpQygnAeMGXw=" providerId="None" clId="Web-{3053F144-BE74-494F-8C38-E5BABD0E5DF5}" dt="2024-12-04T16:32:40.215" v="164"/>
          <ac:picMkLst>
            <pc:docMk/>
            <pc:sldMk cId="3054086706" sldId="283"/>
            <ac:picMk id="3" creationId="{56F13C4B-1FC3-B3CE-3083-202DB663253F}"/>
          </ac:picMkLst>
        </pc:picChg>
        <pc:picChg chg="add mod ord">
          <ac:chgData name="Oluwagbotemi Oyefeso" userId="NwWFancOdn2fKbE7WQZiOo0sQfH+o74tpQygnAeMGXw=" providerId="None" clId="Web-{3053F144-BE74-494F-8C38-E5BABD0E5DF5}" dt="2024-12-04T16:33:01.435" v="169"/>
          <ac:picMkLst>
            <pc:docMk/>
            <pc:sldMk cId="3054086706" sldId="283"/>
            <ac:picMk id="7" creationId="{C3C77F64-CCA4-018A-FF4A-D2BB8C4A7883}"/>
          </ac:picMkLst>
        </pc:picChg>
        <pc:picChg chg="mod">
          <ac:chgData name="Oluwagbotemi Oyefeso" userId="NwWFancOdn2fKbE7WQZiOo0sQfH+o74tpQygnAeMGXw=" providerId="None" clId="Web-{3053F144-BE74-494F-8C38-E5BABD0E5DF5}" dt="2024-12-04T16:33:11.029" v="171" actId="1076"/>
          <ac:picMkLst>
            <pc:docMk/>
            <pc:sldMk cId="3054086706" sldId="283"/>
            <ac:picMk id="13" creationId="{53D953D9-A78A-8FC0-2CC7-F20ACF386DFA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14:18.740" v="136" actId="1076"/>
        <pc:sldMkLst>
          <pc:docMk/>
          <pc:sldMk cId="3087385754" sldId="291"/>
        </pc:sldMkLst>
        <pc:spChg chg="del">
          <ac:chgData name="Oluwagbotemi Oyefeso" userId="NwWFancOdn2fKbE7WQZiOo0sQfH+o74tpQygnAeMGXw=" providerId="None" clId="Web-{3053F144-BE74-494F-8C38-E5BABD0E5DF5}" dt="2024-12-04T16:09:02.822" v="55"/>
          <ac:spMkLst>
            <pc:docMk/>
            <pc:sldMk cId="3087385754" sldId="291"/>
            <ac:spMk id="2" creationId="{47A9874B-BCA9-8420-1595-EDD1865A099A}"/>
          </ac:spMkLst>
        </pc:spChg>
        <pc:spChg chg="mod">
          <ac:chgData name="Oluwagbotemi Oyefeso" userId="NwWFancOdn2fKbE7WQZiOo0sQfH+o74tpQygnAeMGXw=" providerId="None" clId="Web-{3053F144-BE74-494F-8C38-E5BABD0E5DF5}" dt="2024-12-04T16:14:18.740" v="136" actId="1076"/>
          <ac:spMkLst>
            <pc:docMk/>
            <pc:sldMk cId="3087385754" sldId="291"/>
            <ac:spMk id="3" creationId="{68A5FD2B-E3E5-1C2B-0151-21F216B14A33}"/>
          </ac:spMkLst>
        </pc:spChg>
        <pc:spChg chg="add del mod">
          <ac:chgData name="Oluwagbotemi Oyefeso" userId="NwWFancOdn2fKbE7WQZiOo0sQfH+o74tpQygnAeMGXw=" providerId="None" clId="Web-{3053F144-BE74-494F-8C38-E5BABD0E5DF5}" dt="2024-12-04T16:09:18.479" v="58"/>
          <ac:spMkLst>
            <pc:docMk/>
            <pc:sldMk cId="3087385754" sldId="291"/>
            <ac:spMk id="6" creationId="{CC28CA8D-DB0A-680F-132F-6875AF991094}"/>
          </ac:spMkLst>
        </pc:spChg>
        <pc:picChg chg="add mod ord">
          <ac:chgData name="Oluwagbotemi Oyefeso" userId="NwWFancOdn2fKbE7WQZiOo0sQfH+o74tpQygnAeMGXw=" providerId="None" clId="Web-{3053F144-BE74-494F-8C38-E5BABD0E5DF5}" dt="2024-12-04T16:09:16.417" v="57"/>
          <ac:picMkLst>
            <pc:docMk/>
            <pc:sldMk cId="3087385754" sldId="291"/>
            <ac:picMk id="4" creationId="{6A604A1B-CCE2-1DAE-78D8-99272C2E9FC0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39:38.511" v="207" actId="1076"/>
        <pc:sldMkLst>
          <pc:docMk/>
          <pc:sldMk cId="663182890" sldId="293"/>
        </pc:sldMkLst>
        <pc:spChg chg="del">
          <ac:chgData name="Oluwagbotemi Oyefeso" userId="NwWFancOdn2fKbE7WQZiOo0sQfH+o74tpQygnAeMGXw=" providerId="None" clId="Web-{3053F144-BE74-494F-8C38-E5BABD0E5DF5}" dt="2024-12-04T16:38:55.447" v="198"/>
          <ac:spMkLst>
            <pc:docMk/>
            <pc:sldMk cId="663182890" sldId="293"/>
            <ac:spMk id="2" creationId="{314C27C8-165C-5513-DB4B-9D840097C545}"/>
          </ac:spMkLst>
        </pc:spChg>
        <pc:spChg chg="mod">
          <ac:chgData name="Oluwagbotemi Oyefeso" userId="NwWFancOdn2fKbE7WQZiOo0sQfH+o74tpQygnAeMGXw=" providerId="None" clId="Web-{3053F144-BE74-494F-8C38-E5BABD0E5DF5}" dt="2024-12-04T16:39:38.511" v="207" actId="1076"/>
          <ac:spMkLst>
            <pc:docMk/>
            <pc:sldMk cId="663182890" sldId="293"/>
            <ac:spMk id="3" creationId="{FACE640F-7F5A-BDB7-205D-765FA80B6796}"/>
          </ac:spMkLst>
        </pc:spChg>
        <pc:spChg chg="add del mod">
          <ac:chgData name="Oluwagbotemi Oyefeso" userId="NwWFancOdn2fKbE7WQZiOo0sQfH+o74tpQygnAeMGXw=" providerId="None" clId="Web-{3053F144-BE74-494F-8C38-E5BABD0E5DF5}" dt="2024-12-04T16:38:58.791" v="199"/>
          <ac:spMkLst>
            <pc:docMk/>
            <pc:sldMk cId="663182890" sldId="293"/>
            <ac:spMk id="7" creationId="{8F2B62FD-93A5-0F18-3E86-2156B1E6D468}"/>
          </ac:spMkLst>
        </pc:spChg>
        <pc:picChg chg="add mod ord">
          <ac:chgData name="Oluwagbotemi Oyefeso" userId="NwWFancOdn2fKbE7WQZiOo0sQfH+o74tpQygnAeMGXw=" providerId="None" clId="Web-{3053F144-BE74-494F-8C38-E5BABD0E5DF5}" dt="2024-12-04T16:39:13.447" v="203" actId="1076"/>
          <ac:picMkLst>
            <pc:docMk/>
            <pc:sldMk cId="663182890" sldId="293"/>
            <ac:picMk id="4" creationId="{0E535550-2519-CAD6-0742-762BC99EF57A}"/>
          </ac:picMkLst>
        </pc:picChg>
        <pc:picChg chg="mod">
          <ac:chgData name="Oluwagbotemi Oyefeso" userId="NwWFancOdn2fKbE7WQZiOo0sQfH+o74tpQygnAeMGXw=" providerId="None" clId="Web-{3053F144-BE74-494F-8C38-E5BABD0E5DF5}" dt="2024-12-04T16:39:34.073" v="206" actId="1076"/>
          <ac:picMkLst>
            <pc:docMk/>
            <pc:sldMk cId="663182890" sldId="293"/>
            <ac:picMk id="5" creationId="{EC6E921B-4BFD-44B6-B8AA-32AA93D52084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41:06.655" v="230" actId="1076"/>
        <pc:sldMkLst>
          <pc:docMk/>
          <pc:sldMk cId="3221568206" sldId="295"/>
        </pc:sldMkLst>
        <pc:spChg chg="del">
          <ac:chgData name="Oluwagbotemi Oyefeso" userId="NwWFancOdn2fKbE7WQZiOo0sQfH+o74tpQygnAeMGXw=" providerId="None" clId="Web-{3053F144-BE74-494F-8C38-E5BABD0E5DF5}" dt="2024-12-04T16:40:00.934" v="212"/>
          <ac:spMkLst>
            <pc:docMk/>
            <pc:sldMk cId="3221568206" sldId="295"/>
            <ac:spMk id="2" creationId="{22117B13-83C3-73CE-255E-24EC53D997B7}"/>
          </ac:spMkLst>
        </pc:spChg>
        <pc:spChg chg="mod">
          <ac:chgData name="Oluwagbotemi Oyefeso" userId="NwWFancOdn2fKbE7WQZiOo0sQfH+o74tpQygnAeMGXw=" providerId="None" clId="Web-{3053F144-BE74-494F-8C38-E5BABD0E5DF5}" dt="2024-12-04T16:41:06.655" v="230" actId="1076"/>
          <ac:spMkLst>
            <pc:docMk/>
            <pc:sldMk cId="3221568206" sldId="295"/>
            <ac:spMk id="4" creationId="{250D4176-7766-ED3A-4BEB-AD358FD4CA65}"/>
          </ac:spMkLst>
        </pc:spChg>
        <pc:spChg chg="add del mod">
          <ac:chgData name="Oluwagbotemi Oyefeso" userId="NwWFancOdn2fKbE7WQZiOo0sQfH+o74tpQygnAeMGXw=" providerId="None" clId="Web-{3053F144-BE74-494F-8C38-E5BABD0E5DF5}" dt="2024-12-04T16:40:05.371" v="214"/>
          <ac:spMkLst>
            <pc:docMk/>
            <pc:sldMk cId="3221568206" sldId="295"/>
            <ac:spMk id="7" creationId="{F407DFF2-8B51-C5DA-E625-432AB01D2B5A}"/>
          </ac:spMkLst>
        </pc:spChg>
        <pc:picChg chg="add mod ord">
          <ac:chgData name="Oluwagbotemi Oyefeso" userId="NwWFancOdn2fKbE7WQZiOo0sQfH+o74tpQygnAeMGXw=" providerId="None" clId="Web-{3053F144-BE74-494F-8C38-E5BABD0E5DF5}" dt="2024-12-04T16:41:00.014" v="229" actId="1076"/>
          <ac:picMkLst>
            <pc:docMk/>
            <pc:sldMk cId="3221568206" sldId="295"/>
            <ac:picMk id="3" creationId="{B0147277-8615-B8B9-3F79-696BFE1FDAB8}"/>
          </ac:picMkLst>
        </pc:picChg>
        <pc:picChg chg="mod">
          <ac:chgData name="Oluwagbotemi Oyefeso" userId="NwWFancOdn2fKbE7WQZiOo0sQfH+o74tpQygnAeMGXw=" providerId="None" clId="Web-{3053F144-BE74-494F-8C38-E5BABD0E5DF5}" dt="2024-12-04T16:40:08.840" v="215" actId="1076"/>
          <ac:picMkLst>
            <pc:docMk/>
            <pc:sldMk cId="3221568206" sldId="295"/>
            <ac:picMk id="5" creationId="{70A797EC-B211-50B9-4D05-A2E838F203FE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35:19.518" v="192" actId="1076"/>
        <pc:sldMkLst>
          <pc:docMk/>
          <pc:sldMk cId="3193644654" sldId="302"/>
        </pc:sldMkLst>
        <pc:spChg chg="del">
          <ac:chgData name="Oluwagbotemi Oyefeso" userId="NwWFancOdn2fKbE7WQZiOo0sQfH+o74tpQygnAeMGXw=" providerId="None" clId="Web-{3053F144-BE74-494F-8C38-E5BABD0E5DF5}" dt="2024-12-04T16:34:08.515" v="184"/>
          <ac:spMkLst>
            <pc:docMk/>
            <pc:sldMk cId="3193644654" sldId="302"/>
            <ac:spMk id="2" creationId="{314C27C8-165C-5513-DB4B-9D840097C545}"/>
          </ac:spMkLst>
        </pc:spChg>
        <pc:spChg chg="mod">
          <ac:chgData name="Oluwagbotemi Oyefeso" userId="NwWFancOdn2fKbE7WQZiOo0sQfH+o74tpQygnAeMGXw=" providerId="None" clId="Web-{3053F144-BE74-494F-8C38-E5BABD0E5DF5}" dt="2024-12-04T16:35:19.518" v="192" actId="1076"/>
          <ac:spMkLst>
            <pc:docMk/>
            <pc:sldMk cId="3193644654" sldId="302"/>
            <ac:spMk id="5" creationId="{0A502F82-98AF-1C8B-7EFA-422A4EAE2322}"/>
          </ac:spMkLst>
        </pc:spChg>
        <pc:spChg chg="add del mod">
          <ac:chgData name="Oluwagbotemi Oyefeso" userId="NwWFancOdn2fKbE7WQZiOo0sQfH+o74tpQygnAeMGXw=" providerId="None" clId="Web-{3053F144-BE74-494F-8C38-E5BABD0E5DF5}" dt="2024-12-04T16:34:25.971" v="187"/>
          <ac:spMkLst>
            <pc:docMk/>
            <pc:sldMk cId="3193644654" sldId="302"/>
            <ac:spMk id="7" creationId="{17381914-8764-9B0B-5DF5-A54913EDFBEC}"/>
          </ac:spMkLst>
        </pc:spChg>
        <pc:picChg chg="add mod ord">
          <ac:chgData name="Oluwagbotemi Oyefeso" userId="NwWFancOdn2fKbE7WQZiOo0sQfH+o74tpQygnAeMGXw=" providerId="None" clId="Web-{3053F144-BE74-494F-8C38-E5BABD0E5DF5}" dt="2024-12-04T16:34:21.609" v="186" actId="14100"/>
          <ac:picMkLst>
            <pc:docMk/>
            <pc:sldMk cId="3193644654" sldId="302"/>
            <ac:picMk id="3" creationId="{800B9B2B-506C-5E9D-E273-F20D5B6075C3}"/>
          </ac:picMkLst>
        </pc:picChg>
        <pc:picChg chg="mod">
          <ac:chgData name="Oluwagbotemi Oyefeso" userId="NwWFancOdn2fKbE7WQZiOo0sQfH+o74tpQygnAeMGXw=" providerId="None" clId="Web-{3053F144-BE74-494F-8C38-E5BABD0E5DF5}" dt="2024-12-04T16:34:31.656" v="188" actId="1076"/>
          <ac:picMkLst>
            <pc:docMk/>
            <pc:sldMk cId="3193644654" sldId="302"/>
            <ac:picMk id="6" creationId="{7451A745-B30C-A3B7-0F88-265EBA820A0F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06:45.661" v="52" actId="1076"/>
        <pc:sldMkLst>
          <pc:docMk/>
          <pc:sldMk cId="999493280" sldId="305"/>
        </pc:sldMkLst>
        <pc:spChg chg="del">
          <ac:chgData name="Oluwagbotemi Oyefeso" userId="NwWFancOdn2fKbE7WQZiOo0sQfH+o74tpQygnAeMGXw=" providerId="None" clId="Web-{3053F144-BE74-494F-8C38-E5BABD0E5DF5}" dt="2024-12-04T16:05:46.269" v="43"/>
          <ac:spMkLst>
            <pc:docMk/>
            <pc:sldMk cId="999493280" sldId="305"/>
            <ac:spMk id="2" creationId="{47A9874B-BCA9-8420-1595-EDD1865A099A}"/>
          </ac:spMkLst>
        </pc:spChg>
        <pc:spChg chg="mod">
          <ac:chgData name="Oluwagbotemi Oyefeso" userId="NwWFancOdn2fKbE7WQZiOo0sQfH+o74tpQygnAeMGXw=" providerId="None" clId="Web-{3053F144-BE74-494F-8C38-E5BABD0E5DF5}" dt="2024-12-04T16:06:45.661" v="52" actId="1076"/>
          <ac:spMkLst>
            <pc:docMk/>
            <pc:sldMk cId="999493280" sldId="305"/>
            <ac:spMk id="3" creationId="{68A5FD2B-E3E5-1C2B-0151-21F216B14A33}"/>
          </ac:spMkLst>
        </pc:spChg>
        <pc:spChg chg="add del mod">
          <ac:chgData name="Oluwagbotemi Oyefeso" userId="NwWFancOdn2fKbE7WQZiOo0sQfH+o74tpQygnAeMGXw=" providerId="None" clId="Web-{3053F144-BE74-494F-8C38-E5BABD0E5DF5}" dt="2024-12-04T16:05:49.831" v="44"/>
          <ac:spMkLst>
            <pc:docMk/>
            <pc:sldMk cId="999493280" sldId="305"/>
            <ac:spMk id="6" creationId="{149B923A-D833-BAD7-0B1B-0AA6050CA95E}"/>
          </ac:spMkLst>
        </pc:spChg>
        <pc:picChg chg="add mod ord">
          <ac:chgData name="Oluwagbotemi Oyefeso" userId="NwWFancOdn2fKbE7WQZiOo0sQfH+o74tpQygnAeMGXw=" providerId="None" clId="Web-{3053F144-BE74-494F-8C38-E5BABD0E5DF5}" dt="2024-12-04T16:05:42.347" v="42"/>
          <ac:picMkLst>
            <pc:docMk/>
            <pc:sldMk cId="999493280" sldId="305"/>
            <ac:picMk id="4" creationId="{C9C9373F-20EB-7F8F-672F-3B377836DDCE}"/>
          </ac:picMkLst>
        </pc:picChg>
      </pc:sldChg>
      <pc:sldChg chg="addSp modSp">
        <pc:chgData name="Oluwagbotemi Oyefeso" userId="NwWFancOdn2fKbE7WQZiOo0sQfH+o74tpQygnAeMGXw=" providerId="None" clId="Web-{3053F144-BE74-494F-8C38-E5BABD0E5DF5}" dt="2024-12-04T16:24:53.480" v="157" actId="1076"/>
        <pc:sldMkLst>
          <pc:docMk/>
          <pc:sldMk cId="707908050" sldId="309"/>
        </pc:sldMkLst>
        <pc:picChg chg="add mod ord">
          <ac:chgData name="Oluwagbotemi Oyefeso" userId="NwWFancOdn2fKbE7WQZiOo0sQfH+o74tpQygnAeMGXw=" providerId="None" clId="Web-{3053F144-BE74-494F-8C38-E5BABD0E5DF5}" dt="2024-12-04T16:24:44.089" v="154" actId="1076"/>
          <ac:picMkLst>
            <pc:docMk/>
            <pc:sldMk cId="707908050" sldId="309"/>
            <ac:picMk id="3" creationId="{CAB3C07C-1255-94DA-8E92-700DFBDD0CC7}"/>
          </ac:picMkLst>
        </pc:picChg>
        <pc:picChg chg="mod modCrop">
          <ac:chgData name="Oluwagbotemi Oyefeso" userId="NwWFancOdn2fKbE7WQZiOo0sQfH+o74tpQygnAeMGXw=" providerId="None" clId="Web-{3053F144-BE74-494F-8C38-E5BABD0E5DF5}" dt="2024-12-04T16:24:53.480" v="157" actId="1076"/>
          <ac:picMkLst>
            <pc:docMk/>
            <pc:sldMk cId="707908050" sldId="309"/>
            <ac:picMk id="5" creationId="{F4D9CE51-61C0-3108-7CDF-D1EFF40C1081}"/>
          </ac:picMkLst>
        </pc:picChg>
      </pc:sldChg>
      <pc:sldChg chg="addSp delSp modSp">
        <pc:chgData name="Oluwagbotemi Oyefeso" userId="NwWFancOdn2fKbE7WQZiOo0sQfH+o74tpQygnAeMGXw=" providerId="None" clId="Web-{3053F144-BE74-494F-8C38-E5BABD0E5DF5}" dt="2024-12-04T16:00:41.039" v="37" actId="1076"/>
        <pc:sldMkLst>
          <pc:docMk/>
          <pc:sldMk cId="3019616184" sldId="311"/>
        </pc:sldMkLst>
        <pc:picChg chg="add del mod ord">
          <ac:chgData name="Oluwagbotemi Oyefeso" userId="NwWFancOdn2fKbE7WQZiOo0sQfH+o74tpQygnAeMGXw=" providerId="None" clId="Web-{3053F144-BE74-494F-8C38-E5BABD0E5DF5}" dt="2024-12-04T16:00:19.320" v="33"/>
          <ac:picMkLst>
            <pc:docMk/>
            <pc:sldMk cId="3019616184" sldId="311"/>
            <ac:picMk id="3" creationId="{7AD65BC3-2822-DCFA-3EC3-CDB27F60E881}"/>
          </ac:picMkLst>
        </pc:picChg>
        <pc:picChg chg="add mod ord">
          <ac:chgData name="Oluwagbotemi Oyefeso" userId="NwWFancOdn2fKbE7WQZiOo0sQfH+o74tpQygnAeMGXw=" providerId="None" clId="Web-{3053F144-BE74-494F-8C38-E5BABD0E5DF5}" dt="2024-12-04T16:00:29.805" v="35"/>
          <ac:picMkLst>
            <pc:docMk/>
            <pc:sldMk cId="3019616184" sldId="311"/>
            <ac:picMk id="4" creationId="{10C7EE34-1B7D-4BDA-C6C9-7F37905D2523}"/>
          </ac:picMkLst>
        </pc:picChg>
        <pc:picChg chg="mod modCrop">
          <ac:chgData name="Oluwagbotemi Oyefeso" userId="NwWFancOdn2fKbE7WQZiOo0sQfH+o74tpQygnAeMGXw=" providerId="None" clId="Web-{3053F144-BE74-494F-8C38-E5BABD0E5DF5}" dt="2024-12-04T16:00:41.039" v="37" actId="1076"/>
          <ac:picMkLst>
            <pc:docMk/>
            <pc:sldMk cId="3019616184" sldId="311"/>
            <ac:picMk id="6" creationId="{18DCE7DD-B0A0-5E98-D6F0-02DCC18ED87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/>
              <a:t>Predicting student dropouts using classification methods (such as logistic regression, </a:t>
            </a:r>
            <a:r>
              <a:rPr lang="en-US" err="1"/>
              <a:t>kNN</a:t>
            </a:r>
            <a:r>
              <a:rPr lang="en-US"/>
              <a:t> classifications, and decision trees) can offer valuable insights into the factors contributing to students leaving university. Here are the main learnings from predicting student dropouts through classification methods: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/>
              <a:t>Identifying Key Predictors of Student Dropout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/>
              <a:t>Understanding Patterns and Relationships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/>
              <a:t>Improving Student Retention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9FF6-05B1-68D6-6437-4DB4905F9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8F6C8-50E0-2580-29FC-D0CE1C9A2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9F016-5846-A682-3B30-BB8931A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243D-527B-C7CD-6E42-3BFCE6B8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FF388-A922-E253-A095-DF022DA6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57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EED3-4EBF-DC59-8DD3-0BCF296C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5898-6A0E-1B8E-82CC-894F4EFAE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49D44-1300-D1A3-71F3-89DB9A45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D523A-C521-D82C-5396-1C022EFF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9B48E-D2B7-1E76-07E9-B8387697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1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868A-1579-0DA9-A9F3-51DA2FF2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FF7BE-091E-FA0C-93AA-9B5191CED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6D508-CCD6-6721-7CAD-E96EDF49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6ACA5-3F90-E282-AB21-0115A003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C938D-68EE-6518-4ED1-E8B5FFD9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90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B20B-4FE2-F95C-CB71-591B12B7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F1130-5607-6167-F422-E153A4F9C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7531B-D847-856F-2DF5-3B235950F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A52EA-D3AF-F63B-4F16-8E6EB052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D93C0-DC85-E670-4838-BF266C8D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4732-AC9A-9261-A5F7-E59F9F0A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09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4306-8C14-137F-F3FE-0F3D566B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B363B-49B7-59F1-B523-C3F328A4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3120D-EF2E-E4A2-258F-C95E93B05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07CFF-9092-8156-81AF-DB0C78AD1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FCB73-18A5-3487-AEAE-97AB991FF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1E406-52D2-AD3C-819F-E7251654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68C269-61DE-704C-4917-96F711D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6AB32-81B3-4BF7-F58A-56F551D06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95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3622-83BE-C298-FD38-0A5BD8C9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C2B01-7717-9E0F-5061-105CC9706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64DF8-3398-848B-51AC-C0BB18F7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BABCF-D564-C4EB-251D-903CB3F4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5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520D6-F5B9-D181-9195-CD88F2E7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B2B27A-B889-95C5-E00E-36536B0C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A785B-E43E-940F-DCD4-C76D104C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1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296F-F58A-5359-459E-73D654C9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80FF-FC05-800C-3CED-CFDBD8597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3004C-D1BB-8729-11E2-05AB27B61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119E9-E2DB-E2E9-D6B9-6B87FA8E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F73C8-95F7-D826-81BA-8A816C91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DE9E0-52D0-9552-CE26-A0FC4665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1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93E0-CCCF-2713-FA1E-D678935F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580BF-C0E6-5CD6-59DE-6AE689CFA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20AF6-32CA-9B5F-C20C-78CE87935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7B451-8840-9ECD-93A9-0393535A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A3EFE-CD98-6705-71E6-FCC551B6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A1D9C-84EB-59D9-0092-A312BEBC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03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BB76-8DD2-729B-FFE6-B3146F5D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32406-C367-14FA-D3DC-3FAF15A0E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6B57B-B563-5EDE-F2F2-122CD8CF2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FC3D3-9966-8382-BDDE-66090051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01FC8-AEF5-9212-C19D-6F6CF6D7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23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8FB74-5199-5E7F-131F-B2259D85D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38E95-7704-82CF-4B15-07CEF5F06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95651-E436-32D1-C7A3-8A718D90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F4040-9385-55F9-93E7-A59F127D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C3EF-F616-79F8-4C77-6E71E919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6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0.emf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0" r:id="rId2"/>
    <p:sldLayoutId id="2147483672" r:id="rId3"/>
    <p:sldLayoutId id="2147483673" r:id="rId4"/>
    <p:sldLayoutId id="2147483669" r:id="rId5"/>
    <p:sldLayoutId id="2147483670" r:id="rId6"/>
    <p:sldLayoutId id="2147483662" r:id="rId7"/>
    <p:sldLayoutId id="2147483663" r:id="rId8"/>
    <p:sldLayoutId id="2147483668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2A01BAA-17A5-871F-6FCC-4A5A165B53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3" imgH="473" progId="TCLayout.ActiveDocument.1">
                  <p:embed/>
                </p:oleObj>
              </mc:Choice>
              <mc:Fallback>
                <p:oleObj name="think-cell Slide" r:id="rId1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A01BAA-17A5-871F-6FCC-4A5A165B53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DCED1F-6BDC-6639-75B8-F88ED8F6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711EF-C200-F1B1-29F3-A543E795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E03D5-0B29-1C18-157F-D292DC9B1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201D7F-EF28-4EC3-9E07-E80191D46067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D1195-1715-79D4-F7CA-73664D1C7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ACEB3-023E-16CA-1632-F7B101004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FEA3F2-15C6-400C-9E9C-6CFD07379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2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697/predict+students+dropout+and+academic+succes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5" Type="http://schemas.openxmlformats.org/officeDocument/2006/relationships/image" Target="../media/image19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/>
              <a:t>Predict Student Dropouts</a:t>
            </a: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B47DA-C360-6367-7DFB-2862F67CFF59}"/>
              </a:ext>
            </a:extLst>
          </p:cNvPr>
          <p:cNvSpPr txBox="1"/>
          <p:nvPr/>
        </p:nvSpPr>
        <p:spPr>
          <a:xfrm>
            <a:off x="7284720" y="3718560"/>
            <a:ext cx="345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Dave Widjaja</a:t>
            </a:r>
          </a:p>
          <a:p>
            <a:r>
              <a:rPr lang="en-US"/>
              <a:t>Joseph Mcclain</a:t>
            </a:r>
          </a:p>
          <a:p>
            <a:r>
              <a:rPr lang="en-US"/>
              <a:t>JP Millan</a:t>
            </a:r>
          </a:p>
          <a:p>
            <a:r>
              <a:rPr lang="en-US"/>
              <a:t>Keerthanaa </a:t>
            </a:r>
            <a:r>
              <a:rPr lang="en-US" err="1"/>
              <a:t>Ellur</a:t>
            </a:r>
            <a:endParaRPr lang="en-US"/>
          </a:p>
          <a:p>
            <a:r>
              <a:rPr lang="en-US"/>
              <a:t>Khue Nguyen</a:t>
            </a:r>
          </a:p>
          <a:p>
            <a:r>
              <a:rPr lang="en-US"/>
              <a:t>Temi </a:t>
            </a:r>
            <a:r>
              <a:rPr lang="en-US" err="1"/>
              <a:t>Oyefeso</a:t>
            </a:r>
            <a:endParaRPr lang="en-US"/>
          </a:p>
          <a:p>
            <a:r>
              <a:rPr lang="en-US"/>
              <a:t>Vince Luong</a:t>
            </a:r>
          </a:p>
        </p:txBody>
      </p:sp>
      <p:pic>
        <p:nvPicPr>
          <p:cNvPr id="3" name="Picture 2" descr="A blue and yellow cover with buildings and text&#10;&#10;Description automatically generated">
            <a:extLst>
              <a:ext uri="{FF2B5EF4-FFF2-40B4-BE49-F238E27FC236}">
                <a16:creationId xmlns:a16="http://schemas.microsoft.com/office/drawing/2014/main" id="{3A5EB41B-5837-D42C-822C-C97ABA32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" y="2352"/>
            <a:ext cx="12182592" cy="68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  <a:noFill/>
        </p:spPr>
        <p:txBody>
          <a:bodyPr>
            <a:noAutofit/>
          </a:bodyPr>
          <a:lstStyle/>
          <a:p>
            <a:r>
              <a:rPr lang="en-US"/>
              <a:t>Data Preprocessing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24EF263-E4FC-C771-6BCF-0D86EC8E88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591" r="359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09E65-E6EE-30AB-9FB4-A3C252592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14"/>
            <a:ext cx="12211414" cy="68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rectangle with text&#10;&#10;Description automatically generated">
            <a:extLst>
              <a:ext uri="{FF2B5EF4-FFF2-40B4-BE49-F238E27FC236}">
                <a16:creationId xmlns:a16="http://schemas.microsoft.com/office/drawing/2014/main" id="{76BC6629-5D8D-E6D0-67D5-D17A3219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" y="-3528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43390" y="2457087"/>
            <a:ext cx="5643861" cy="354185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ea typeface="+mn-lt"/>
                <a:cs typeface="+mn-lt"/>
              </a:rPr>
              <a:t>Dataset Summary: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Rows: 4424, Columns: 37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No missing values.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Steps Taken: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Checked distributions of continuous variables.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Removed outliers and highly correlated variables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Recoded categorical variables (e.g., Marital Status, Nationality).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F2A749F0-CE36-4E92-4935-87E1D8E3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4" y="2828925"/>
            <a:ext cx="2889706" cy="3095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64596-E9AA-F89F-A71B-F9B5D3265858}"/>
              </a:ext>
            </a:extLst>
          </p:cNvPr>
          <p:cNvSpPr txBox="1"/>
          <p:nvPr/>
        </p:nvSpPr>
        <p:spPr>
          <a:xfrm>
            <a:off x="7439024" y="2457450"/>
            <a:ext cx="3152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Admission Grade Box Plot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rectangle with text&#10;&#10;Description automatically generated">
            <a:extLst>
              <a:ext uri="{FF2B5EF4-FFF2-40B4-BE49-F238E27FC236}">
                <a16:creationId xmlns:a16="http://schemas.microsoft.com/office/drawing/2014/main" id="{7DDBCFA2-86E6-C129-3E03-240BB4A8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2" y="1169"/>
            <a:ext cx="12201525" cy="6858000"/>
          </a:xfrm>
          <a:prstGeom prst="rect">
            <a:avLst/>
          </a:prstGeom>
        </p:spPr>
      </p:pic>
      <p:pic>
        <p:nvPicPr>
          <p:cNvPr id="5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CCA4831D-2323-CDFB-CFCC-0E52245EEDA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960408" y="1565776"/>
            <a:ext cx="6267450" cy="48006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F339DDD-F5AD-640F-541D-06CFFCBC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756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B2C5-DB17-57A5-F4E2-7C66AEF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3" descr="A blue and white rectangle with text&#10;&#10;Description automatically generated">
            <a:extLst>
              <a:ext uri="{FF2B5EF4-FFF2-40B4-BE49-F238E27FC236}">
                <a16:creationId xmlns:a16="http://schemas.microsoft.com/office/drawing/2014/main" id="{10C7EE34-1B7D-4BDA-C6C9-7F37905D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92" y="-1183"/>
            <a:ext cx="12262993" cy="6874565"/>
          </a:xfrm>
          <a:prstGeom prst="rect">
            <a:avLst/>
          </a:prstGeom>
        </p:spPr>
      </p:pic>
      <p:pic>
        <p:nvPicPr>
          <p:cNvPr id="6" name="Content Placeholder 5" descr="A diagram of a heatmap&#10;&#10;Description automatically generated">
            <a:extLst>
              <a:ext uri="{FF2B5EF4-FFF2-40B4-BE49-F238E27FC236}">
                <a16:creationId xmlns:a16="http://schemas.microsoft.com/office/drawing/2014/main" id="{18DCE7DD-B0A0-5E98-D6F0-02DCC18ED87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5072"/>
          <a:stretch/>
        </p:blipFill>
        <p:spPr>
          <a:xfrm>
            <a:off x="1889733" y="1175647"/>
            <a:ext cx="8315502" cy="5225127"/>
          </a:xfrm>
        </p:spPr>
      </p:pic>
    </p:spTree>
    <p:extLst>
      <p:ext uri="{BB962C8B-B14F-4D97-AF65-F5344CB8AC3E}">
        <p14:creationId xmlns:p14="http://schemas.microsoft.com/office/powerpoint/2010/main" val="301961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frame with blue text&#10;&#10;Description automatically generated">
            <a:extLst>
              <a:ext uri="{FF2B5EF4-FFF2-40B4-BE49-F238E27FC236}">
                <a16:creationId xmlns:a16="http://schemas.microsoft.com/office/drawing/2014/main" id="{C9C9373F-20EB-7F8F-672F-3B377836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4"/>
            <a:ext cx="12182534" cy="68556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24204" y="1591790"/>
            <a:ext cx="9335123" cy="388735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ea typeface="+mn-lt"/>
                <a:cs typeface="+mn-lt"/>
              </a:rPr>
              <a:t>Categorical Variables: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Grouped and labeled variables (e.g., Courses, Application Mode).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Converted categorical predictors into dummy variables.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Continuous Variables: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Standardized and grouped into meaningful ranges (e.g., Grades, Age).</a:t>
            </a:r>
            <a:endParaRPr lang="en-US" sz="2400"/>
          </a:p>
          <a:p>
            <a:r>
              <a:rPr lang="en-US" sz="2400" b="1">
                <a:ea typeface="+mn-lt"/>
                <a:cs typeface="+mn-lt"/>
              </a:rPr>
              <a:t>Optimization: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Removed low-variance and highly correlated variables.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Removed outliers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9949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rectangle with text&#10;&#10;Description automatically generated">
            <a:extLst>
              <a:ext uri="{FF2B5EF4-FFF2-40B4-BE49-F238E27FC236}">
                <a16:creationId xmlns:a16="http://schemas.microsoft.com/office/drawing/2014/main" id="{6A604A1B-CCE2-1DAE-78D8-99272C2E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"/>
            <a:ext cx="12191999" cy="68556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59749" y="1627584"/>
            <a:ext cx="5672436" cy="4602025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900" b="1">
                <a:ea typeface="+mn-lt"/>
                <a:cs typeface="+mn-lt"/>
              </a:rPr>
              <a:t>Columns:</a:t>
            </a:r>
            <a:r>
              <a:rPr lang="en-US" sz="1900">
                <a:ea typeface="+mn-lt"/>
                <a:cs typeface="+mn-lt"/>
              </a:rPr>
              <a:t> 85 after preprocessing.</a:t>
            </a:r>
            <a:endParaRPr lang="en-US" sz="1900"/>
          </a:p>
          <a:p>
            <a:pPr algn="just"/>
            <a:r>
              <a:rPr lang="en-US" sz="1900" b="1">
                <a:ea typeface="+mn-lt"/>
                <a:cs typeface="+mn-lt"/>
              </a:rPr>
              <a:t>Rows: </a:t>
            </a:r>
            <a:r>
              <a:rPr lang="en-US" sz="1900">
                <a:ea typeface="+mn-lt"/>
                <a:cs typeface="+mn-lt"/>
              </a:rPr>
              <a:t>4338 after removing outliers</a:t>
            </a:r>
          </a:p>
          <a:p>
            <a:pPr marL="342900" indent="-342900" algn="just">
              <a:buChar char="•"/>
            </a:pPr>
            <a:r>
              <a:rPr lang="en-US" sz="1900">
                <a:ea typeface="+mn-lt"/>
                <a:cs typeface="+mn-lt"/>
              </a:rPr>
              <a:t>Retained only significant predictors by removing:</a:t>
            </a:r>
            <a:endParaRPr lang="en-US" sz="1900"/>
          </a:p>
          <a:p>
            <a:pPr lvl="2" algn="just"/>
            <a:r>
              <a:rPr lang="en-US" sz="1900">
                <a:ea typeface="+mn-lt"/>
                <a:cs typeface="+mn-lt"/>
              </a:rPr>
              <a:t>Low-variance variables.</a:t>
            </a:r>
            <a:endParaRPr lang="en-US" sz="1900"/>
          </a:p>
          <a:p>
            <a:pPr lvl="2" algn="just"/>
            <a:r>
              <a:rPr lang="en-US" sz="1900">
                <a:ea typeface="+mn-lt"/>
                <a:cs typeface="+mn-lt"/>
              </a:rPr>
              <a:t>Highly correlated variables (correlation &gt; 0.9).</a:t>
            </a:r>
            <a:endParaRPr lang="en-US" sz="1900"/>
          </a:p>
          <a:p>
            <a:pPr marL="342900" indent="-342900" algn="just">
              <a:buChar char="•"/>
            </a:pPr>
            <a:r>
              <a:rPr lang="en-US" sz="1900">
                <a:ea typeface="+mn-lt"/>
                <a:cs typeface="+mn-lt"/>
              </a:rPr>
              <a:t>Dummy variables created for categorical features to prepare for analysis.</a:t>
            </a:r>
          </a:p>
          <a:p>
            <a:pPr algn="just"/>
            <a:r>
              <a:rPr lang="en-US" sz="1900" b="1">
                <a:ea typeface="+mn-lt"/>
                <a:cs typeface="+mn-lt"/>
              </a:rPr>
              <a:t>Optimization Goals:</a:t>
            </a:r>
            <a:endParaRPr lang="en-US" sz="1900">
              <a:ea typeface="+mn-lt"/>
              <a:cs typeface="+mn-lt"/>
            </a:endParaRPr>
          </a:p>
          <a:p>
            <a:pPr marL="342900" indent="-342900" algn="just">
              <a:buChar char="•"/>
            </a:pPr>
            <a:r>
              <a:rPr lang="en-US" sz="1900">
                <a:ea typeface="+mn-lt"/>
                <a:cs typeface="+mn-lt"/>
              </a:rPr>
              <a:t>Ensure data is free from redundancies.</a:t>
            </a:r>
          </a:p>
          <a:p>
            <a:pPr marL="342900" indent="-342900" algn="just">
              <a:buChar char="•"/>
            </a:pPr>
            <a:r>
              <a:rPr lang="en-US" sz="1900">
                <a:ea typeface="+mn-lt"/>
                <a:cs typeface="+mn-lt"/>
              </a:rPr>
              <a:t>Improve model interpretability and efficiency.</a:t>
            </a:r>
          </a:p>
          <a:p>
            <a:pPr marL="342900" indent="-342900" algn="just">
              <a:buChar char="•"/>
            </a:pPr>
            <a:r>
              <a:rPr lang="en-US" sz="1900"/>
              <a:t>Further optimization (as needed) when exploring models</a:t>
            </a:r>
          </a:p>
        </p:txBody>
      </p:sp>
    </p:spTree>
    <p:extLst>
      <p:ext uri="{BB962C8B-B14F-4D97-AF65-F5344CB8AC3E}">
        <p14:creationId xmlns:p14="http://schemas.microsoft.com/office/powerpoint/2010/main" val="3087385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text&#10;&#10;Description automatically generated">
            <a:extLst>
              <a:ext uri="{FF2B5EF4-FFF2-40B4-BE49-F238E27FC236}">
                <a16:creationId xmlns:a16="http://schemas.microsoft.com/office/drawing/2014/main" id="{CAB3C07C-1255-94DA-8E92-700DFBDD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176"/>
            <a:ext cx="12191998" cy="7002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FB2C5-DB17-57A5-F4E2-7C66AEF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5" name="Content Placeholder 4" descr="A graph of a heatmap&#10;&#10;Description automatically generated">
            <a:extLst>
              <a:ext uri="{FF2B5EF4-FFF2-40B4-BE49-F238E27FC236}">
                <a16:creationId xmlns:a16="http://schemas.microsoft.com/office/drawing/2014/main" id="{F4D9CE51-61C0-3108-7CDF-D1EFF40C108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t="4601" r="-64"/>
          <a:stretch/>
        </p:blipFill>
        <p:spPr>
          <a:xfrm>
            <a:off x="2494425" y="1177942"/>
            <a:ext cx="7197587" cy="5380375"/>
          </a:xfrm>
        </p:spPr>
      </p:pic>
    </p:spTree>
    <p:extLst>
      <p:ext uri="{BB962C8B-B14F-4D97-AF65-F5344CB8AC3E}">
        <p14:creationId xmlns:p14="http://schemas.microsoft.com/office/powerpoint/2010/main" val="70790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/>
          <a:lstStyle/>
          <a:p>
            <a:r>
              <a:rPr lang="en-US"/>
              <a:t>Modeling and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/>
          <a:lstStyle/>
          <a:p>
            <a:r>
              <a:rPr lang="en-US"/>
              <a:t>Enhancing your presentation</a:t>
            </a:r>
          </a:p>
        </p:txBody>
      </p:sp>
      <p:pic>
        <p:nvPicPr>
          <p:cNvPr id="2" name="Picture 1" descr="A blue background with text overlay&#10;&#10;Description automatically generated">
            <a:extLst>
              <a:ext uri="{FF2B5EF4-FFF2-40B4-BE49-F238E27FC236}">
                <a16:creationId xmlns:a16="http://schemas.microsoft.com/office/drawing/2014/main" id="{A0B71C82-D2F6-190E-86B9-7C636D23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0"/>
            <a:ext cx="12192000" cy="68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and blue rectangular sign&#10;&#10;Description automatically generated">
            <a:extLst>
              <a:ext uri="{FF2B5EF4-FFF2-40B4-BE49-F238E27FC236}">
                <a16:creationId xmlns:a16="http://schemas.microsoft.com/office/drawing/2014/main" id="{C3C77F64-CCA4-018A-FF4A-D2BB8C4A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52"/>
            <a:ext cx="12187296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4232" y="2768717"/>
            <a:ext cx="9383712" cy="18256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/>
              <a:t>Total 48 variables, 35 significant and 13 insignificant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3D953D9-A78A-8FC0-2CC7-F20ACF386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3298" y="3285417"/>
            <a:ext cx="10962891" cy="1873487"/>
          </a:xfrm>
        </p:spPr>
      </p:pic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rectangular sign&#10;&#10;Description automatically generated">
            <a:extLst>
              <a:ext uri="{FF2B5EF4-FFF2-40B4-BE49-F238E27FC236}">
                <a16:creationId xmlns:a16="http://schemas.microsoft.com/office/drawing/2014/main" id="{800B9B2B-506C-5E9D-E273-F20D5B60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" y="2352"/>
            <a:ext cx="12201406" cy="6862703"/>
          </a:xfrm>
          <a:prstGeom prst="rect">
            <a:avLst/>
          </a:prstGeom>
        </p:spPr>
      </p:pic>
      <p:pic>
        <p:nvPicPr>
          <p:cNvPr id="6" name="Content Placeholder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7451A745-B30C-A3B7-0F88-265EBA820A0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220809" y="2325629"/>
            <a:ext cx="7442922" cy="3654425"/>
          </a:xfr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502F82-98AF-1C8B-7EFA-422A4EAE2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0302" y="2069048"/>
            <a:ext cx="2445189" cy="365335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5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At higher cutoff values (0.4, 0.5)</a:t>
            </a:r>
            <a:r>
              <a:rPr lang="en-US" sz="1500">
                <a:ea typeface="+mn-lt"/>
                <a:cs typeface="+mn-lt"/>
              </a:rPr>
              <a:t>: correctly identify students who will not drop out (true negatives)</a:t>
            </a:r>
          </a:p>
          <a:p>
            <a:pPr marL="285750" indent="-285750">
              <a:buFont typeface="Arial,Sans-Serif"/>
              <a:buChar char="•"/>
            </a:pPr>
            <a:r>
              <a:rPr lang="en-US" sz="1500" b="1">
                <a:latin typeface="Arial"/>
                <a:ea typeface="+mn-lt"/>
                <a:cs typeface="Arial"/>
              </a:rPr>
              <a:t>At lower cutoff values (0.1, 0.2, 0.3)</a:t>
            </a:r>
            <a:r>
              <a:rPr lang="en-US" sz="1500">
                <a:latin typeface="Arial"/>
                <a:ea typeface="+mn-lt"/>
                <a:cs typeface="Arial"/>
              </a:rPr>
              <a:t>: correctly identify students who will drop out (true positives)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 Accuracy also decreases 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9364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0"/>
            <a:ext cx="6187439" cy="6004560"/>
          </a:xfrm>
          <a:noFill/>
        </p:spPr>
        <p:txBody>
          <a:bodyPr anchor="t"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/>
              <a:t>I. Intro</a:t>
            </a:r>
          </a:p>
          <a:p>
            <a:pPr marL="102870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Background</a:t>
            </a:r>
          </a:p>
          <a:p>
            <a:pPr marL="102870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Problem</a:t>
            </a:r>
          </a:p>
          <a:p>
            <a:pPr marL="1028700" lvl="1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Data description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/>
              <a:t>II. Data Preprocessing</a:t>
            </a:r>
          </a:p>
          <a:p>
            <a:pPr marL="91440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Data Cleaning</a:t>
            </a:r>
          </a:p>
          <a:p>
            <a:pPr marL="91440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Data Partitioning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/>
              <a:t>III. Modelling and Analysis</a:t>
            </a:r>
          </a:p>
          <a:p>
            <a:pPr marL="91440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Models and Analysis</a:t>
            </a:r>
          </a:p>
          <a:p>
            <a:pPr marL="91440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Performance Comparisons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/>
              <a:t>IV. Conclusion</a:t>
            </a:r>
          </a:p>
          <a:p>
            <a:pPr marL="91440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Takeaways</a:t>
            </a:r>
          </a:p>
          <a:p>
            <a:pPr marL="914400"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700"/>
              <a:t>Citations</a:t>
            </a:r>
          </a:p>
        </p:txBody>
      </p:sp>
      <p:pic>
        <p:nvPicPr>
          <p:cNvPr id="4" name="Picture 3" descr="A diagram of a agenda&#10;&#10;Description automatically generated">
            <a:extLst>
              <a:ext uri="{FF2B5EF4-FFF2-40B4-BE49-F238E27FC236}">
                <a16:creationId xmlns:a16="http://schemas.microsoft.com/office/drawing/2014/main" id="{E108B8EF-6ACD-F244-7240-CB66554F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52"/>
            <a:ext cx="12187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frame with blue text&#10;&#10;Description automatically generated">
            <a:extLst>
              <a:ext uri="{FF2B5EF4-FFF2-40B4-BE49-F238E27FC236}">
                <a16:creationId xmlns:a16="http://schemas.microsoft.com/office/drawing/2014/main" id="{0E535550-2519-CAD6-0742-762BC99E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"/>
            <a:ext cx="12191999" cy="68603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0768" y="2289710"/>
            <a:ext cx="9436764" cy="365335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Variable used</a:t>
            </a:r>
            <a:r>
              <a:rPr lang="en-US"/>
              <a:t>: all variables from cleaned data</a:t>
            </a:r>
          </a:p>
          <a:p>
            <a:pPr algn="ctr"/>
            <a:r>
              <a:rPr lang="en-US"/>
              <a:t>Best K chosen from k with lowest error rate on </a:t>
            </a:r>
            <a:r>
              <a:rPr lang="en-US" b="1"/>
              <a:t>validation</a:t>
            </a:r>
            <a:r>
              <a:rPr lang="en-US"/>
              <a:t> data</a:t>
            </a:r>
          </a:p>
          <a:p>
            <a:pPr algn="ctr"/>
            <a:endParaRPr lang="en-US"/>
          </a:p>
        </p:txBody>
      </p:sp>
      <p:pic>
        <p:nvPicPr>
          <p:cNvPr id="5" name="Content Placeholder 4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EC6E921B-4BFD-44B6-B8AA-32AA93D5208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92361" y="3426540"/>
            <a:ext cx="10607171" cy="2520091"/>
          </a:xfrm>
          <a:noFill/>
        </p:spPr>
      </p:pic>
    </p:spTree>
    <p:extLst>
      <p:ext uri="{BB962C8B-B14F-4D97-AF65-F5344CB8AC3E}">
        <p14:creationId xmlns:p14="http://schemas.microsoft.com/office/powerpoint/2010/main" val="663182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text&#10;&#10;Description automatically generated">
            <a:extLst>
              <a:ext uri="{FF2B5EF4-FFF2-40B4-BE49-F238E27FC236}">
                <a16:creationId xmlns:a16="http://schemas.microsoft.com/office/drawing/2014/main" id="{B0147277-8615-B8B9-3F79-696BFE1F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"/>
            <a:ext cx="12191999" cy="6855633"/>
          </a:xfrm>
          <a:prstGeom prst="rect">
            <a:avLst/>
          </a:prstGeom>
        </p:spPr>
      </p:pic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70A797EC-B211-50B9-4D05-A2E838F203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34066"/>
          <a:stretch/>
        </p:blipFill>
        <p:spPr>
          <a:xfrm>
            <a:off x="798797" y="1930825"/>
            <a:ext cx="4889668" cy="444057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D4176-7766-ED3A-4BEB-AD358FD4CA6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18980" y="2314736"/>
            <a:ext cx="4592631" cy="36663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Lower cutoffs – higher sensitivity: 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correctly identify students who will drop out (true positives)</a:t>
            </a:r>
            <a:endParaRPr lang="en-US" dirty="0"/>
          </a:p>
          <a:p>
            <a:r>
              <a:rPr lang="en-US" b="1" dirty="0"/>
              <a:t>Higher cutoffs – higher </a:t>
            </a:r>
            <a:r>
              <a:rPr lang="en-US" b="1" dirty="0" err="1"/>
              <a:t>specifity</a:t>
            </a:r>
            <a:r>
              <a:rPr lang="en-US" b="1" dirty="0"/>
              <a:t>:</a:t>
            </a:r>
            <a:r>
              <a:rPr lang="en-US" b="1" dirty="0">
                <a:ea typeface="+mn-lt"/>
                <a:cs typeface="+mn-lt"/>
              </a:rPr>
              <a:t> 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correctly identify students who will not drop out (true negatives)</a:t>
            </a:r>
            <a:endParaRPr lang="en-US" dirty="0"/>
          </a:p>
          <a:p>
            <a:endParaRPr lang="en-US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For student dropout prediction, it is generally more important to have higher sensitivity because preventing Dropouts is the priority =&gt; choose cutoff 0.1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156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rectangle with text&#10;&#10;Description automatically generated">
            <a:extLst>
              <a:ext uri="{FF2B5EF4-FFF2-40B4-BE49-F238E27FC236}">
                <a16:creationId xmlns:a16="http://schemas.microsoft.com/office/drawing/2014/main" id="{4D6ABBA5-6316-AB30-9DEB-E703C482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1" y="-355"/>
            <a:ext cx="12192000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30CF4-3D48-BA13-E3EC-B61193279C9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238610" y="1951753"/>
            <a:ext cx="4815418" cy="2324788"/>
          </a:xfr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05482F-B930-B54A-36F5-253E6F9315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48127" y="1951929"/>
            <a:ext cx="4529667" cy="23247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BD787A-1B71-9329-6847-30DB84ACA123}"/>
              </a:ext>
            </a:extLst>
          </p:cNvPr>
          <p:cNvSpPr txBox="1"/>
          <p:nvPr/>
        </p:nvSpPr>
        <p:spPr>
          <a:xfrm>
            <a:off x="1628774" y="4461580"/>
            <a:ext cx="315877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Minimum Error Tree has more splitting because it gives precedence to all variable data but can lead to overfitting.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713CC-6B84-65EB-739A-CD5C071987E8}"/>
              </a:ext>
            </a:extLst>
          </p:cNvPr>
          <p:cNvSpPr txBox="1"/>
          <p:nvPr/>
        </p:nvSpPr>
        <p:spPr>
          <a:xfrm>
            <a:off x="6824133" y="4277077"/>
            <a:ext cx="36576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Best Pruned Tree sacrifices granularity to preserve flexibility of model by giving less precedence to insignificant variables resulting in less nodes.</a:t>
            </a:r>
          </a:p>
        </p:txBody>
      </p:sp>
    </p:spTree>
    <p:extLst>
      <p:ext uri="{BB962C8B-B14F-4D97-AF65-F5344CB8AC3E}">
        <p14:creationId xmlns:p14="http://schemas.microsoft.com/office/powerpoint/2010/main" val="195843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145301-B696-A780-BBFC-1C3F2B08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" y="3372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89AE2-2289-FA9B-37F1-2FD08196DE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63963" y="2061400"/>
            <a:ext cx="4180620" cy="4022485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4413" y="2251075"/>
            <a:ext cx="4583112" cy="365442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CART models provided a lower sensitivity rate but a higher specificity rate indicating more success at identifying negative cases</a:t>
            </a:r>
          </a:p>
          <a:p>
            <a:endParaRPr lang="en-US"/>
          </a:p>
          <a:p>
            <a:r>
              <a:rPr lang="en-US"/>
              <a:t>Having different cut off levels did not have significant impact on metrics</a:t>
            </a:r>
          </a:p>
          <a:p>
            <a:endParaRPr lang="en-US"/>
          </a:p>
          <a:p>
            <a:r>
              <a:rPr lang="en-US"/>
              <a:t>Based on our desire to identify students more likely to drop out using BPT is better model because it responds better to new data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3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light bulb&#10;&#10;Description automatically generated">
            <a:extLst>
              <a:ext uri="{FF2B5EF4-FFF2-40B4-BE49-F238E27FC236}">
                <a16:creationId xmlns:a16="http://schemas.microsoft.com/office/drawing/2014/main" id="{392C81E6-D6C6-823B-3883-6AA291B0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" y="-182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88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light bulbs with one light bulb from them&#10;&#10;Description automatically generated">
            <a:extLst>
              <a:ext uri="{FF2B5EF4-FFF2-40B4-BE49-F238E27FC236}">
                <a16:creationId xmlns:a16="http://schemas.microsoft.com/office/drawing/2014/main" id="{77A52E80-A532-A219-496E-1549DD7E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9"/>
            <a:ext cx="12187325" cy="68556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333936" y="2939588"/>
            <a:ext cx="4597172" cy="354185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buNone/>
            </a:pPr>
            <a:r>
              <a:rPr lang="en-US">
                <a:ea typeface="+mn-lt"/>
                <a:cs typeface="+mn-lt"/>
              </a:rPr>
              <a:t>Predicting student dropouts using classification methods (such as logistic regression, </a:t>
            </a:r>
            <a:r>
              <a:rPr lang="en-US" err="1">
                <a:ea typeface="+mn-lt"/>
                <a:cs typeface="+mn-lt"/>
              </a:rPr>
              <a:t>kNN</a:t>
            </a:r>
            <a:r>
              <a:rPr lang="en-US">
                <a:ea typeface="+mn-lt"/>
                <a:cs typeface="+mn-lt"/>
              </a:rPr>
              <a:t> classifications, and decision trees) can offer valuable insights into the factors contributing to student dropout: </a:t>
            </a:r>
          </a:p>
          <a:p>
            <a:pPr lvl="1"/>
            <a:r>
              <a:rPr lang="en-US">
                <a:ea typeface="+mn-lt"/>
                <a:cs typeface="+mn-lt"/>
              </a:rPr>
              <a:t>Identifying Key Predictors of Student Dropout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Understanding Patterns and Relationships</a:t>
            </a:r>
          </a:p>
          <a:p>
            <a:pPr lvl="1"/>
            <a:r>
              <a:rPr lang="en-US">
                <a:ea typeface="+mn-lt"/>
                <a:cs typeface="+mn-lt"/>
              </a:rPr>
              <a:t>Improving Student Retention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ic of a science lab&#10;&#10;Description automatically generated">
            <a:extLst>
              <a:ext uri="{FF2B5EF4-FFF2-40B4-BE49-F238E27FC236}">
                <a16:creationId xmlns:a16="http://schemas.microsoft.com/office/drawing/2014/main" id="{5958ED53-A406-3556-EA73-307867315D5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" y="-1088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997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a map&#10;&#10;Description automatically generated">
            <a:extLst>
              <a:ext uri="{FF2B5EF4-FFF2-40B4-BE49-F238E27FC236}">
                <a16:creationId xmlns:a16="http://schemas.microsoft.com/office/drawing/2014/main" id="{BA986A8C-F283-BCC9-55A5-2DE2A522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"/>
            <a:ext cx="12191999" cy="68556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3734" y="2503675"/>
            <a:ext cx="5627689" cy="3541853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Key factors in our analysis that are consistent with other industry findings:</a:t>
            </a:r>
            <a:endParaRPr lang="en-US" sz="2400">
              <a:solidFill>
                <a:schemeClr val="bg1"/>
              </a:solidFill>
            </a:endParaRPr>
          </a:p>
          <a:p>
            <a:pPr lvl="1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Age</a:t>
            </a:r>
          </a:p>
          <a:p>
            <a:pPr lvl="1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Gender</a:t>
            </a:r>
          </a:p>
          <a:p>
            <a:pPr lvl="1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Parental Education and Occupation </a:t>
            </a:r>
            <a:endParaRPr lang="en-US" sz="2400">
              <a:solidFill>
                <a:schemeClr val="bg1"/>
              </a:solidFill>
            </a:endParaRPr>
          </a:p>
          <a:p>
            <a:pPr lvl="1"/>
            <a:r>
              <a:rPr lang="en-US" sz="2400">
                <a:solidFill>
                  <a:schemeClr val="bg1"/>
                </a:solidFill>
              </a:rPr>
              <a:t>Work and Family Responsibilities</a:t>
            </a:r>
          </a:p>
          <a:p>
            <a:pPr lvl="1"/>
            <a:r>
              <a:rPr lang="en-US" sz="2400">
                <a:solidFill>
                  <a:schemeClr val="bg1"/>
                </a:solidFill>
              </a:rPr>
              <a:t>Credit Accumulation </a:t>
            </a:r>
          </a:p>
          <a:p>
            <a:pPr lvl="1"/>
            <a:r>
              <a:rPr lang="en-US" sz="2400">
                <a:solidFill>
                  <a:schemeClr val="bg1"/>
                </a:solidFill>
              </a:rPr>
              <a:t>Course Load</a:t>
            </a:r>
          </a:p>
          <a:p>
            <a:pPr marL="0" lvl="1" indent="0" algn="ctr">
              <a:buNone/>
            </a:pPr>
            <a:endParaRPr lang="en-US" sz="2400"/>
          </a:p>
          <a:p>
            <a:pPr marL="0" lvl="1" indent="0" algn="ctr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9152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rrows pointing to a pink background&#10;&#10;Description automatically generated">
            <a:extLst>
              <a:ext uri="{FF2B5EF4-FFF2-40B4-BE49-F238E27FC236}">
                <a16:creationId xmlns:a16="http://schemas.microsoft.com/office/drawing/2014/main" id="{12EA5143-DC53-DFEF-F867-3303CB0B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506"/>
            <a:ext cx="12196673" cy="68603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93832" y="3806549"/>
            <a:ext cx="9004335" cy="148504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Key factor in our findings that may contradict other industry’s findings:</a:t>
            </a:r>
            <a:endParaRPr lang="en-US" sz="2000"/>
          </a:p>
          <a:p>
            <a:pPr marL="285750" indent="-285750" algn="ctr">
              <a:buChar char="•"/>
            </a:pPr>
            <a:r>
              <a:rPr lang="en-US" sz="2000">
                <a:ea typeface="+mn-lt"/>
                <a:cs typeface="+mn-lt"/>
              </a:rPr>
              <a:t>Admission grade</a:t>
            </a:r>
            <a:endParaRPr lang="en-US" sz="2000"/>
          </a:p>
          <a:p>
            <a:pPr marL="285750" indent="-285750" algn="ctr">
              <a:buChar char="•"/>
            </a:pPr>
            <a:r>
              <a:rPr lang="en-US" sz="2000">
                <a:ea typeface="+mn-lt"/>
                <a:cs typeface="+mn-lt"/>
              </a:rPr>
              <a:t>Course selection</a:t>
            </a: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D974E-AA84-694A-DC1D-6B931EAEFCE4}"/>
              </a:ext>
            </a:extLst>
          </p:cNvPr>
          <p:cNvSpPr txBox="1"/>
          <p:nvPr/>
        </p:nvSpPr>
        <p:spPr>
          <a:xfrm>
            <a:off x="752650" y="5291926"/>
            <a:ext cx="106960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Reason for these discrepancies is that our data might involve a specific educational institution, region, or demographic group that behaves differently from broader industry trends. Dropout rates can vary significantly based on location or culture, or sample size.</a:t>
            </a:r>
          </a:p>
        </p:txBody>
      </p:sp>
    </p:spTree>
    <p:extLst>
      <p:ext uri="{BB962C8B-B14F-4D97-AF65-F5344CB8AC3E}">
        <p14:creationId xmlns:p14="http://schemas.microsoft.com/office/powerpoint/2010/main" val="1243087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embling a puzzle&#10;&#10;Description automatically generated">
            <a:extLst>
              <a:ext uri="{FF2B5EF4-FFF2-40B4-BE49-F238E27FC236}">
                <a16:creationId xmlns:a16="http://schemas.microsoft.com/office/drawing/2014/main" id="{D1302E2A-3F7E-B0AA-624A-F4B8C0FA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"/>
            <a:ext cx="12181561" cy="6852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731395" y="3895883"/>
            <a:ext cx="5373228" cy="984456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ctr"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2400">
                <a:ea typeface="+mn-lt"/>
                <a:cs typeface="+mn-lt"/>
              </a:rPr>
              <a:t>Educational Policy and Interventions</a:t>
            </a:r>
          </a:p>
          <a:p>
            <a:pPr marL="228600" indent="-228600" algn="ctr"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2400">
                <a:ea typeface="+mn-lt"/>
                <a:cs typeface="+mn-lt"/>
              </a:rPr>
              <a:t>Resource Allocation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0861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/>
              <a:t>Intro</a:t>
            </a:r>
          </a:p>
        </p:txBody>
      </p:sp>
      <p:pic>
        <p:nvPicPr>
          <p:cNvPr id="1034" name="Picture 10" descr="11 Main Reasons Why Students Drop out of College - Back2College">
            <a:extLst>
              <a:ext uri="{FF2B5EF4-FFF2-40B4-BE49-F238E27FC236}">
                <a16:creationId xmlns:a16="http://schemas.microsoft.com/office/drawing/2014/main" id="{322BED22-7627-C6D6-355E-F14CB0F7A8F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6" r="2151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in a lecture hall&#10;&#10;Description automatically generated">
            <a:extLst>
              <a:ext uri="{FF2B5EF4-FFF2-40B4-BE49-F238E27FC236}">
                <a16:creationId xmlns:a16="http://schemas.microsoft.com/office/drawing/2014/main" id="{73B85D83-8BED-AE17-22E7-FF59905A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6"/>
            <a:ext cx="12192000" cy="68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book and a sign&#10;&#10;Description automatically generated">
            <a:extLst>
              <a:ext uri="{FF2B5EF4-FFF2-40B4-BE49-F238E27FC236}">
                <a16:creationId xmlns:a16="http://schemas.microsoft.com/office/drawing/2014/main" id="{B452DD9F-95F5-F131-2C28-1A902BB54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4380" y="-2672"/>
            <a:ext cx="12201525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DE082-5264-A8C6-8E0C-C5A66A838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87" y="2736289"/>
            <a:ext cx="4686903" cy="27993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Data availability and quality</a:t>
            </a:r>
          </a:p>
          <a:p>
            <a:pPr marL="285750" indent="-285750">
              <a:buChar char="•"/>
            </a:pPr>
            <a:r>
              <a:rPr lang="en-US"/>
              <a:t>Model specific limitation</a:t>
            </a:r>
          </a:p>
          <a:p>
            <a:pPr marL="285750" indent="-285750">
              <a:buChar char="•"/>
            </a:pPr>
            <a:r>
              <a:rPr lang="en-US"/>
              <a:t>Generalization – too demographic specific</a:t>
            </a:r>
          </a:p>
          <a:p>
            <a:pPr marL="285750" indent="-285750">
              <a:buChar char="•"/>
            </a:pPr>
            <a:r>
              <a:rPr lang="en-US"/>
              <a:t>Unmeasured variables</a:t>
            </a:r>
          </a:p>
          <a:p>
            <a:pPr marL="285750" indent="-285750">
              <a:buChar char="•"/>
            </a:pPr>
            <a:r>
              <a:rPr lang="en-US"/>
              <a:t>Static Data - Academic performance from first and second semester (lack of dynamic data)</a:t>
            </a:r>
          </a:p>
        </p:txBody>
      </p:sp>
    </p:spTree>
    <p:extLst>
      <p:ext uri="{BB962C8B-B14F-4D97-AF65-F5344CB8AC3E}">
        <p14:creationId xmlns:p14="http://schemas.microsoft.com/office/powerpoint/2010/main" val="1356658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white illustration of people working on a computer&#10;&#10;Description automatically generated">
            <a:extLst>
              <a:ext uri="{FF2B5EF4-FFF2-40B4-BE49-F238E27FC236}">
                <a16:creationId xmlns:a16="http://schemas.microsoft.com/office/drawing/2014/main" id="{8B0315C1-6304-572C-D1C0-8A7759E0D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323" y="-2319"/>
            <a:ext cx="1218729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A737-60F8-41C7-197E-65D6FD780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428" y="3643280"/>
            <a:ext cx="4018154" cy="1547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/>
              <a:t>Additional variables</a:t>
            </a:r>
          </a:p>
          <a:p>
            <a:pPr marL="285750" indent="-285750">
              <a:buChar char="•"/>
            </a:pPr>
            <a:r>
              <a:rPr lang="en-US"/>
              <a:t>Incorporate dynamic variables    (data overtime)</a:t>
            </a:r>
          </a:p>
          <a:p>
            <a:pPr marL="285750" indent="-285750">
              <a:buChar char="•"/>
            </a:pPr>
            <a:r>
              <a:rPr lang="en-US"/>
              <a:t>Clustering models (in various level) </a:t>
            </a:r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7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ith speech bubbles&#10;&#10;Description automatically generated">
            <a:extLst>
              <a:ext uri="{FF2B5EF4-FFF2-40B4-BE49-F238E27FC236}">
                <a16:creationId xmlns:a16="http://schemas.microsoft.com/office/drawing/2014/main" id="{8C038AFD-5569-5D87-4C68-21D28198FE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2159" y="-2146"/>
            <a:ext cx="12191999" cy="6860337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1160" y="3868712"/>
            <a:ext cx="4465959" cy="135319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>
                <a:ea typeface="+mn-lt"/>
                <a:cs typeface="+mn-lt"/>
              </a:rPr>
              <a:t>Complex interplay factors</a:t>
            </a:r>
            <a:endParaRPr lang="en-US"/>
          </a:p>
          <a:p>
            <a:pPr lvl="1"/>
            <a:r>
              <a:rPr lang="en-US"/>
              <a:t>Importance of targeted interventions</a:t>
            </a:r>
          </a:p>
          <a:p>
            <a:pPr lvl="1"/>
            <a:r>
              <a:rPr lang="en-US"/>
              <a:t>Value of diverse modeling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537578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/>
              <a:t>Thank you</a:t>
            </a:r>
          </a:p>
        </p:txBody>
      </p:sp>
      <p:pic>
        <p:nvPicPr>
          <p:cNvPr id="4" name="Picture 3" descr="A blue sign with yellow text&#10;&#10;Description automatically generated">
            <a:extLst>
              <a:ext uri="{FF2B5EF4-FFF2-40B4-BE49-F238E27FC236}">
                <a16:creationId xmlns:a16="http://schemas.microsoft.com/office/drawing/2014/main" id="{2FF3EDF2-39D5-FB00-D71F-87C7C2A0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" y="3214"/>
            <a:ext cx="12191999" cy="68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7" name="Content Placeholder 6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055CC517-9CB3-7281-3A9F-9A3011F29593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-2603" y="-364"/>
            <a:ext cx="12187683" cy="6856553"/>
          </a:xfrm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/>
              <a:t>Problem</a:t>
            </a:r>
          </a:p>
        </p:txBody>
      </p:sp>
      <p:pic>
        <p:nvPicPr>
          <p:cNvPr id="4" name="Content Placeholder 3" descr="A person holding her head with her hands&#10;&#10;Description automatically generated">
            <a:extLst>
              <a:ext uri="{FF2B5EF4-FFF2-40B4-BE49-F238E27FC236}">
                <a16:creationId xmlns:a16="http://schemas.microsoft.com/office/drawing/2014/main" id="{5B05B289-99AA-CA7C-5F19-485F036A244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924" y="1017"/>
            <a:ext cx="12190152" cy="6856043"/>
          </a:xfrm>
          <a:noFill/>
        </p:spPr>
      </p:pic>
    </p:spTree>
    <p:extLst>
      <p:ext uri="{BB962C8B-B14F-4D97-AF65-F5344CB8AC3E}">
        <p14:creationId xmlns:p14="http://schemas.microsoft.com/office/powerpoint/2010/main" val="265379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sign with blue text&#10;&#10;Description automatically generated">
            <a:extLst>
              <a:ext uri="{FF2B5EF4-FFF2-40B4-BE49-F238E27FC236}">
                <a16:creationId xmlns:a16="http://schemas.microsoft.com/office/drawing/2014/main" id="{D3CEFD40-B110-2549-2938-BC993713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"/>
            <a:ext cx="12182649" cy="68509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275227" y="1976934"/>
            <a:ext cx="7641544" cy="4214890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1"/>
              <a:t>Dataset Origin</a:t>
            </a:r>
            <a:r>
              <a:rPr lang="en-US" sz="1400"/>
              <a:t>: </a:t>
            </a:r>
          </a:p>
          <a:p>
            <a:pPr marL="514350" lvl="1" indent="-285750">
              <a:buChar char="•"/>
            </a:pPr>
            <a:r>
              <a:rPr lang="en-US" sz="1400"/>
              <a:t>UCI Machine Learning Repository</a:t>
            </a:r>
          </a:p>
          <a:p>
            <a:pPr marL="514350" lvl="1">
              <a:buFont typeface="Arial"/>
              <a:buChar char="•"/>
            </a:pPr>
            <a:r>
              <a:rPr lang="en-US" sz="1400">
                <a:hlinkClick r:id="rId3"/>
              </a:rPr>
              <a:t>https://archive.ics.uci.edu/dataset/697/predict+students+dropout+and+academic+success</a:t>
            </a:r>
            <a:endParaRPr lang="en-US" sz="1400"/>
          </a:p>
          <a:p>
            <a:r>
              <a:rPr lang="en-US" sz="1400" b="1"/>
              <a:t>Scope of Data</a:t>
            </a:r>
            <a:r>
              <a:rPr lang="en-US" sz="1400"/>
              <a:t>:</a:t>
            </a:r>
          </a:p>
          <a:p>
            <a:pPr marL="514350" lvl="1" indent="-285750">
              <a:buFont typeface="Arial"/>
              <a:buChar char="•"/>
            </a:pPr>
            <a:r>
              <a:rPr lang="en-US" sz="1400"/>
              <a:t>Focuses on student demographics, academic performance, and socio-economic context.</a:t>
            </a:r>
          </a:p>
          <a:p>
            <a:pPr marL="514350" lvl="1" indent="-285750">
              <a:buFont typeface="Arial"/>
              <a:buChar char="•"/>
            </a:pPr>
            <a:r>
              <a:rPr lang="en-US" sz="1400"/>
              <a:t>Includes factors such as grades, parental education, and national economic indicators.</a:t>
            </a:r>
          </a:p>
          <a:p>
            <a:r>
              <a:rPr lang="en-US" sz="1400" b="1"/>
              <a:t>Target Variable</a:t>
            </a:r>
            <a:r>
              <a:rPr lang="en-US" sz="1400"/>
              <a:t>: </a:t>
            </a:r>
          </a:p>
          <a:p>
            <a:pPr marL="514350" lvl="1" indent="-285750">
              <a:buChar char="•"/>
            </a:pPr>
            <a:r>
              <a:rPr lang="en-US" sz="1400"/>
              <a:t>Predicts outcomes: Dropout, Graduate, or Enrolled.</a:t>
            </a:r>
          </a:p>
          <a:p>
            <a:r>
              <a:rPr lang="en-US" sz="1400" b="1"/>
              <a:t>Sample Features</a:t>
            </a:r>
            <a:r>
              <a:rPr lang="en-US" sz="1400"/>
              <a:t>:</a:t>
            </a:r>
          </a:p>
          <a:p>
            <a:pPr marL="514350" lvl="1">
              <a:buFont typeface="Arial"/>
              <a:buChar char="•"/>
            </a:pPr>
            <a:r>
              <a:rPr lang="en-US" sz="1400"/>
              <a:t>Categorical: Marital Status, Course, Nationality, Educational Needs.</a:t>
            </a:r>
          </a:p>
          <a:p>
            <a:pPr marL="514350" lvl="1">
              <a:buFont typeface="Arial"/>
              <a:buChar char="•"/>
            </a:pPr>
            <a:r>
              <a:rPr lang="en-US" sz="1400"/>
              <a:t>Continuous: Admission Grade, Previous Qualification Grade, GDP, Unemployment Rate.</a:t>
            </a:r>
            <a:endParaRPr lang="en-US" sz="1400">
              <a:latin typeface="Calibri"/>
              <a:ea typeface="Calibri"/>
              <a:cs typeface="Calibri"/>
            </a:endParaRPr>
          </a:p>
          <a:p>
            <a:endParaRPr lang="en-US" sz="16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99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F989-F06D-FE74-AF29-6BD8C714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888291"/>
            <a:ext cx="8958805" cy="1077230"/>
          </a:xfrm>
        </p:spPr>
        <p:txBody>
          <a:bodyPr/>
          <a:lstStyle/>
          <a:p>
            <a:r>
              <a:rPr lang="en-US"/>
              <a:t>Descriptive Statistics of Demographics</a:t>
            </a:r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DF03AEE7-B817-2856-CA82-64F3D070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"/>
            <a:ext cx="12191999" cy="68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5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C32CD31-4D8B-A3AD-6516-B338DC25FC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32CD31-4D8B-A3AD-6516-B338DC25F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9C160D-B623-DBEE-7B1F-BD730419F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1" y="245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6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26AE3232-620A-00D9-2E6D-EA467F98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" y="11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18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{6AD2CAF4-F3A6-4D9F-AD54-08D7642D79B5}tf10081922_win32</Template>
  <Application>Microsoft Office PowerPoint</Application>
  <PresentationFormat>Widescreen</PresentationFormat>
  <Slides>33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Custom</vt:lpstr>
      <vt:lpstr>Office Theme</vt:lpstr>
      <vt:lpstr>Predict Student Dropouts </vt:lpstr>
      <vt:lpstr>Agenda</vt:lpstr>
      <vt:lpstr>Intro</vt:lpstr>
      <vt:lpstr>Background</vt:lpstr>
      <vt:lpstr>Problem</vt:lpstr>
      <vt:lpstr>PowerPoint Presentation</vt:lpstr>
      <vt:lpstr>Descriptive Statistics of Demographics</vt:lpstr>
      <vt:lpstr>PowerPoint Presentation</vt:lpstr>
      <vt:lpstr>PowerPoint Presentation</vt:lpstr>
      <vt:lpstr>Data Preprocessing</vt:lpstr>
      <vt:lpstr>PowerPoint Presentation</vt:lpstr>
      <vt:lpstr> </vt:lpstr>
      <vt:lpstr> </vt:lpstr>
      <vt:lpstr>PowerPoint Presentation</vt:lpstr>
      <vt:lpstr>PowerPoint Presentation</vt:lpstr>
      <vt:lpstr> </vt:lpstr>
      <vt:lpstr>Modeling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Nhu Khue Nguyen Khac</dc:creator>
  <cp:revision>4</cp:revision>
  <dcterms:created xsi:type="dcterms:W3CDTF">2024-11-21T16:32:46Z</dcterms:created>
  <dcterms:modified xsi:type="dcterms:W3CDTF">2024-12-05T01:58:41Z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